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8" r:id="rId2"/>
  </p:sldIdLst>
  <p:sldSz cx="9144000" cy="6858000" type="screen4x3"/>
  <p:notesSz cx="6669088" cy="98726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4646"/>
    <a:srgbClr val="00AFDC"/>
    <a:srgbClr val="00699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jl, gemiddeld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Stijl, licht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3" autoAdjust="0"/>
  </p:normalViewPr>
  <p:slideViewPr>
    <p:cSldViewPr>
      <p:cViewPr>
        <p:scale>
          <a:sx n="100" d="100"/>
          <a:sy n="100" d="100"/>
        </p:scale>
        <p:origin x="-1956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36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778155" y="1"/>
            <a:ext cx="288936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D5B910-FE19-4BAD-9F39-2C1F15CC66A6}" type="datetimeFigureOut">
              <a:rPr lang="nl-NL" smtClean="0"/>
              <a:pPr/>
              <a:t>18-5-2017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88936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778155" y="9377363"/>
            <a:ext cx="288936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DBD97-BDB0-48B7-968A-2FADBA8E4E41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40801724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C655B8-D99F-4132-A4B4-386118FC92DA}" type="datetimeFigureOut">
              <a:rPr lang="nl-NL" smtClean="0"/>
              <a:pPr/>
              <a:t>18-5-2017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66750" y="4689475"/>
            <a:ext cx="5335588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8892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778250" y="9377363"/>
            <a:ext cx="28892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9D362A-1C84-499A-B27F-594A4E55F10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9D362A-1C84-499A-B27F-594A4E55F10B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36296-177D-4A83-B055-4C0C88B5E3B1}" type="datetimeFigureOut">
              <a:rPr lang="nl-NL" smtClean="0"/>
              <a:pPr/>
              <a:t>18-5-2017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0CE54-EDED-4B79-85BD-EC111682C83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2291329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36296-177D-4A83-B055-4C0C88B5E3B1}" type="datetimeFigureOut">
              <a:rPr lang="nl-NL" smtClean="0"/>
              <a:pPr/>
              <a:t>18-5-2017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0CE54-EDED-4B79-85BD-EC111682C83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3017953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36296-177D-4A83-B055-4C0C88B5E3B1}" type="datetimeFigureOut">
              <a:rPr lang="nl-NL" smtClean="0"/>
              <a:pPr/>
              <a:t>18-5-2017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0CE54-EDED-4B79-85BD-EC111682C83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645075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36296-177D-4A83-B055-4C0C88B5E3B1}" type="datetimeFigureOut">
              <a:rPr lang="nl-NL" smtClean="0"/>
              <a:pPr/>
              <a:t>18-5-2017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0CE54-EDED-4B79-85BD-EC111682C83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456830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36296-177D-4A83-B055-4C0C88B5E3B1}" type="datetimeFigureOut">
              <a:rPr lang="nl-NL" smtClean="0"/>
              <a:pPr/>
              <a:t>18-5-2017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0CE54-EDED-4B79-85BD-EC111682C83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2397306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36296-177D-4A83-B055-4C0C88B5E3B1}" type="datetimeFigureOut">
              <a:rPr lang="nl-NL" smtClean="0"/>
              <a:pPr/>
              <a:t>18-5-2017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0CE54-EDED-4B79-85BD-EC111682C83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4220873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36296-177D-4A83-B055-4C0C88B5E3B1}" type="datetimeFigureOut">
              <a:rPr lang="nl-NL" smtClean="0"/>
              <a:pPr/>
              <a:t>18-5-2017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0CE54-EDED-4B79-85BD-EC111682C83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126902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36296-177D-4A83-B055-4C0C88B5E3B1}" type="datetimeFigureOut">
              <a:rPr lang="nl-NL" smtClean="0"/>
              <a:pPr/>
              <a:t>18-5-2017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0CE54-EDED-4B79-85BD-EC111682C83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1370424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36296-177D-4A83-B055-4C0C88B5E3B1}" type="datetimeFigureOut">
              <a:rPr lang="nl-NL" smtClean="0"/>
              <a:pPr/>
              <a:t>18-5-2017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0CE54-EDED-4B79-85BD-EC111682C83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3842906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36296-177D-4A83-B055-4C0C88B5E3B1}" type="datetimeFigureOut">
              <a:rPr lang="nl-NL" smtClean="0"/>
              <a:pPr/>
              <a:t>18-5-2017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0CE54-EDED-4B79-85BD-EC111682C83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233416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36296-177D-4A83-B055-4C0C88B5E3B1}" type="datetimeFigureOut">
              <a:rPr lang="nl-NL" smtClean="0"/>
              <a:pPr/>
              <a:t>18-5-2017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0CE54-EDED-4B79-85BD-EC111682C83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2268759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36296-177D-4A83-B055-4C0C88B5E3B1}" type="datetimeFigureOut">
              <a:rPr lang="nl-NL" smtClean="0"/>
              <a:pPr/>
              <a:t>18-5-2017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0CE54-EDED-4B79-85BD-EC111682C83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1481645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0" name="Groep 209"/>
          <p:cNvGrpSpPr/>
          <p:nvPr/>
        </p:nvGrpSpPr>
        <p:grpSpPr>
          <a:xfrm>
            <a:off x="179512" y="404664"/>
            <a:ext cx="8856984" cy="5760640"/>
            <a:chOff x="179512" y="404664"/>
            <a:chExt cx="8856984" cy="5760640"/>
          </a:xfrm>
        </p:grpSpPr>
        <p:cxnSp>
          <p:nvCxnSpPr>
            <p:cNvPr id="44" name="Rechte verbindingslijn 43"/>
            <p:cNvCxnSpPr>
              <a:stCxn id="191" idx="2"/>
              <a:endCxn id="34" idx="0"/>
            </p:cNvCxnSpPr>
            <p:nvPr/>
          </p:nvCxnSpPr>
          <p:spPr>
            <a:xfrm>
              <a:off x="4716016" y="3284984"/>
              <a:ext cx="0" cy="144015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Rechte verbindingslijn 52"/>
            <p:cNvCxnSpPr>
              <a:stCxn id="180" idx="2"/>
              <a:endCxn id="32" idx="0"/>
            </p:cNvCxnSpPr>
            <p:nvPr/>
          </p:nvCxnSpPr>
          <p:spPr>
            <a:xfrm flipH="1">
              <a:off x="8267906" y="3284984"/>
              <a:ext cx="1" cy="14401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Afgeronde rechthoek 31"/>
            <p:cNvSpPr/>
            <p:nvPr/>
          </p:nvSpPr>
          <p:spPr>
            <a:xfrm>
              <a:off x="7751270" y="3429000"/>
              <a:ext cx="1033272" cy="43204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 anchorCtr="0"/>
            <a:lstStyle/>
            <a:p>
              <a:pPr algn="ctr"/>
              <a:r>
                <a:rPr lang="nl-NL" sz="900" dirty="0" smtClean="0"/>
                <a:t>4 h </a:t>
              </a:r>
              <a:r>
                <a:rPr lang="nl-NL" sz="900" dirty="0" err="1" smtClean="0"/>
                <a:t>gradient</a:t>
              </a:r>
              <a:endParaRPr lang="nl-NL" sz="900" dirty="0" smtClean="0"/>
            </a:p>
          </p:txBody>
        </p:sp>
        <p:sp>
          <p:nvSpPr>
            <p:cNvPr id="33" name="Afgeronde rechthoek 32"/>
            <p:cNvSpPr/>
            <p:nvPr/>
          </p:nvSpPr>
          <p:spPr>
            <a:xfrm>
              <a:off x="5508104" y="3429000"/>
              <a:ext cx="2088232" cy="43204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 anchorCtr="0"/>
            <a:lstStyle/>
            <a:p>
              <a:pPr algn="ctr"/>
              <a:r>
                <a:rPr lang="nl-NL" sz="900" dirty="0" smtClean="0"/>
                <a:t>1h </a:t>
              </a:r>
              <a:r>
                <a:rPr lang="nl-NL" sz="900" dirty="0" err="1" smtClean="0"/>
                <a:t>gradient</a:t>
              </a:r>
              <a:endParaRPr lang="nl-NL" sz="900" dirty="0" smtClean="0"/>
            </a:p>
          </p:txBody>
        </p:sp>
        <p:sp>
          <p:nvSpPr>
            <p:cNvPr id="35" name="Afgeronde rechthoek 34"/>
            <p:cNvSpPr/>
            <p:nvPr/>
          </p:nvSpPr>
          <p:spPr>
            <a:xfrm>
              <a:off x="1907704" y="3428999"/>
              <a:ext cx="2105166" cy="43204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 anchorCtr="0"/>
            <a:lstStyle/>
            <a:p>
              <a:pPr algn="ctr"/>
              <a:r>
                <a:rPr lang="nl-NL" sz="900" dirty="0" smtClean="0"/>
                <a:t>4 h </a:t>
              </a:r>
              <a:r>
                <a:rPr lang="nl-NL" sz="900" dirty="0" err="1" smtClean="0"/>
                <a:t>gradient</a:t>
              </a:r>
              <a:endParaRPr lang="nl-NL" sz="900" dirty="0" smtClean="0"/>
            </a:p>
          </p:txBody>
        </p:sp>
        <p:sp>
          <p:nvSpPr>
            <p:cNvPr id="34" name="Afgeronde rechthoek 33"/>
            <p:cNvSpPr/>
            <p:nvPr/>
          </p:nvSpPr>
          <p:spPr>
            <a:xfrm>
              <a:off x="4199380" y="3428999"/>
              <a:ext cx="1033272" cy="43204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 anchorCtr="0"/>
            <a:lstStyle/>
            <a:p>
              <a:pPr algn="ctr"/>
              <a:r>
                <a:rPr lang="nl-NL" sz="900" dirty="0" smtClean="0"/>
                <a:t>1h </a:t>
              </a:r>
              <a:r>
                <a:rPr lang="nl-NL" sz="900" dirty="0" err="1" smtClean="0"/>
                <a:t>gradient</a:t>
              </a:r>
              <a:endParaRPr lang="nl-NL" sz="900" dirty="0" smtClean="0"/>
            </a:p>
          </p:txBody>
        </p:sp>
        <p:sp>
          <p:nvSpPr>
            <p:cNvPr id="191" name="Afgeronde rechthoek 190"/>
            <p:cNvSpPr/>
            <p:nvPr/>
          </p:nvSpPr>
          <p:spPr>
            <a:xfrm>
              <a:off x="4199380" y="2348880"/>
              <a:ext cx="1033272" cy="936104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b" anchorCtr="0"/>
            <a:lstStyle/>
            <a:p>
              <a:pPr algn="ctr"/>
              <a:r>
                <a:rPr lang="nl-NL" sz="900" dirty="0" smtClean="0"/>
                <a:t>Protocol 2</a:t>
              </a:r>
              <a:endParaRPr lang="nl-NL" sz="900" dirty="0"/>
            </a:p>
          </p:txBody>
        </p:sp>
        <p:sp>
          <p:nvSpPr>
            <p:cNvPr id="180" name="Afgeronde rechthoek 179"/>
            <p:cNvSpPr/>
            <p:nvPr/>
          </p:nvSpPr>
          <p:spPr>
            <a:xfrm>
              <a:off x="7750082" y="2348880"/>
              <a:ext cx="1035649" cy="936104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b" anchorCtr="0"/>
            <a:lstStyle/>
            <a:p>
              <a:pPr algn="ctr"/>
              <a:r>
                <a:rPr lang="nl-NL" sz="900" dirty="0" smtClean="0"/>
                <a:t>Protocol 5</a:t>
              </a:r>
            </a:p>
          </p:txBody>
        </p:sp>
        <p:sp>
          <p:nvSpPr>
            <p:cNvPr id="179" name="Afgeronde rechthoek 178"/>
            <p:cNvSpPr/>
            <p:nvPr/>
          </p:nvSpPr>
          <p:spPr>
            <a:xfrm>
              <a:off x="6563064" y="2348880"/>
              <a:ext cx="1033272" cy="936104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b" anchorCtr="0"/>
            <a:lstStyle/>
            <a:p>
              <a:pPr algn="ctr"/>
              <a:r>
                <a:rPr lang="nl-NL" sz="900" dirty="0" smtClean="0"/>
                <a:t>Protocol 4</a:t>
              </a:r>
            </a:p>
          </p:txBody>
        </p:sp>
        <p:sp>
          <p:nvSpPr>
            <p:cNvPr id="178" name="Afgeronde rechthoek 177"/>
            <p:cNvSpPr/>
            <p:nvPr/>
          </p:nvSpPr>
          <p:spPr>
            <a:xfrm>
              <a:off x="5482944" y="2348880"/>
              <a:ext cx="1033272" cy="936104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b" anchorCtr="0"/>
            <a:lstStyle/>
            <a:p>
              <a:pPr algn="ctr"/>
              <a:r>
                <a:rPr lang="nl-NL" sz="900" dirty="0" smtClean="0"/>
                <a:t>Protocol 3</a:t>
              </a:r>
              <a:endParaRPr lang="nl-NL" sz="900" dirty="0"/>
            </a:p>
          </p:txBody>
        </p:sp>
        <p:sp>
          <p:nvSpPr>
            <p:cNvPr id="176" name="Afgeronde rechthoek 175"/>
            <p:cNvSpPr/>
            <p:nvPr/>
          </p:nvSpPr>
          <p:spPr>
            <a:xfrm>
              <a:off x="2987824" y="2348880"/>
              <a:ext cx="1033272" cy="936104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b" anchorCtr="0"/>
            <a:lstStyle/>
            <a:p>
              <a:pPr algn="ctr"/>
              <a:r>
                <a:rPr lang="nl-NL" sz="900" dirty="0" smtClean="0"/>
                <a:t>Protocol 2</a:t>
              </a:r>
              <a:endParaRPr lang="nl-NL" sz="900" dirty="0"/>
            </a:p>
          </p:txBody>
        </p:sp>
        <p:sp>
          <p:nvSpPr>
            <p:cNvPr id="175" name="Afgeronde rechthoek 174"/>
            <p:cNvSpPr/>
            <p:nvPr/>
          </p:nvSpPr>
          <p:spPr>
            <a:xfrm>
              <a:off x="1907704" y="2348880"/>
              <a:ext cx="1033272" cy="936104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b" anchorCtr="0"/>
            <a:lstStyle/>
            <a:p>
              <a:pPr algn="ctr"/>
              <a:r>
                <a:rPr lang="nl-NL" sz="900" dirty="0" smtClean="0"/>
                <a:t>Protocol 1</a:t>
              </a:r>
              <a:endParaRPr lang="nl-NL" sz="900" dirty="0"/>
            </a:p>
          </p:txBody>
        </p:sp>
        <p:sp>
          <p:nvSpPr>
            <p:cNvPr id="6" name="Vijfhoek 5"/>
            <p:cNvSpPr/>
            <p:nvPr/>
          </p:nvSpPr>
          <p:spPr>
            <a:xfrm>
              <a:off x="179512" y="404664"/>
              <a:ext cx="1584176" cy="429768"/>
            </a:xfrm>
            <a:prstGeom prst="homePlat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00" b="1" dirty="0" err="1" smtClean="0"/>
                <a:t>Which</a:t>
              </a:r>
              <a:r>
                <a:rPr lang="nl-NL" sz="1000" b="1" dirty="0" smtClean="0"/>
                <a:t> sample type?</a:t>
              </a:r>
              <a:endParaRPr lang="nl-NL" sz="1000" b="1" dirty="0"/>
            </a:p>
          </p:txBody>
        </p:sp>
        <p:sp>
          <p:nvSpPr>
            <p:cNvPr id="4" name="Afgeronde rechthoek 3"/>
            <p:cNvSpPr/>
            <p:nvPr/>
          </p:nvSpPr>
          <p:spPr>
            <a:xfrm>
              <a:off x="2902594" y="404664"/>
              <a:ext cx="1512168" cy="432048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900" dirty="0" err="1" smtClean="0"/>
                <a:t>Cells</a:t>
              </a:r>
              <a:r>
                <a:rPr lang="nl-NL" sz="900" dirty="0" smtClean="0"/>
                <a:t>/tissues</a:t>
              </a:r>
              <a:endParaRPr lang="nl-NL" sz="900" dirty="0"/>
            </a:p>
          </p:txBody>
        </p:sp>
        <p:sp>
          <p:nvSpPr>
            <p:cNvPr id="8" name="Afgeronde rechthoek 7"/>
            <p:cNvSpPr/>
            <p:nvPr/>
          </p:nvSpPr>
          <p:spPr>
            <a:xfrm>
              <a:off x="7524328" y="404664"/>
              <a:ext cx="1512168" cy="432048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900" dirty="0" smtClean="0"/>
                <a:t>Body </a:t>
              </a:r>
              <a:r>
                <a:rPr lang="nl-NL" sz="900" dirty="0" err="1" smtClean="0"/>
                <a:t>fluids</a:t>
              </a:r>
              <a:endParaRPr lang="nl-NL" sz="900" dirty="0"/>
            </a:p>
          </p:txBody>
        </p:sp>
        <p:sp>
          <p:nvSpPr>
            <p:cNvPr id="9" name="Afgeronde rechthoek 8"/>
            <p:cNvSpPr/>
            <p:nvPr/>
          </p:nvSpPr>
          <p:spPr>
            <a:xfrm>
              <a:off x="5778400" y="404664"/>
              <a:ext cx="1512168" cy="432048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900" dirty="0" smtClean="0"/>
                <a:t>IP/AP/</a:t>
              </a:r>
              <a:r>
                <a:rPr lang="nl-NL" sz="900" dirty="0" err="1" smtClean="0"/>
                <a:t>purified</a:t>
              </a:r>
              <a:r>
                <a:rPr lang="nl-NL" sz="900" dirty="0" smtClean="0"/>
                <a:t> </a:t>
              </a:r>
              <a:r>
                <a:rPr lang="nl-NL" sz="900" dirty="0" err="1" smtClean="0"/>
                <a:t>proteins</a:t>
              </a:r>
              <a:r>
                <a:rPr lang="nl-NL" sz="900" dirty="0" smtClean="0"/>
                <a:t>/gel slices</a:t>
              </a:r>
              <a:endParaRPr lang="nl-NL" sz="900" dirty="0"/>
            </a:p>
          </p:txBody>
        </p:sp>
        <p:sp>
          <p:nvSpPr>
            <p:cNvPr id="12" name="Vijfhoek 11"/>
            <p:cNvSpPr/>
            <p:nvPr/>
          </p:nvSpPr>
          <p:spPr>
            <a:xfrm>
              <a:off x="179512" y="1485924"/>
              <a:ext cx="1584176" cy="429768"/>
            </a:xfrm>
            <a:prstGeom prst="homePlat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00" b="1" dirty="0" err="1" smtClean="0"/>
                <a:t>Fractionation</a:t>
              </a:r>
              <a:r>
                <a:rPr lang="nl-NL" sz="1000" b="1" dirty="0" smtClean="0"/>
                <a:t>?</a:t>
              </a:r>
              <a:endParaRPr lang="nl-NL" sz="1000" b="1" dirty="0"/>
            </a:p>
          </p:txBody>
        </p:sp>
        <p:sp>
          <p:nvSpPr>
            <p:cNvPr id="13" name="Afgeronde rechthoek 12"/>
            <p:cNvSpPr/>
            <p:nvPr/>
          </p:nvSpPr>
          <p:spPr>
            <a:xfrm>
              <a:off x="4247964" y="1520788"/>
              <a:ext cx="936104" cy="360040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900" dirty="0" smtClean="0"/>
                <a:t>YES</a:t>
              </a:r>
              <a:endParaRPr lang="nl-NL" sz="900" dirty="0"/>
            </a:p>
          </p:txBody>
        </p:sp>
        <p:sp>
          <p:nvSpPr>
            <p:cNvPr id="14" name="Afgeronde rechthoek 13"/>
            <p:cNvSpPr/>
            <p:nvPr/>
          </p:nvSpPr>
          <p:spPr>
            <a:xfrm>
              <a:off x="2457324" y="1520788"/>
              <a:ext cx="936104" cy="360040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900" dirty="0" smtClean="0"/>
                <a:t>NO</a:t>
              </a:r>
              <a:endParaRPr lang="nl-NL" sz="900" dirty="0"/>
            </a:p>
          </p:txBody>
        </p:sp>
        <p:sp>
          <p:nvSpPr>
            <p:cNvPr id="16" name="Vijfhoek 15"/>
            <p:cNvSpPr/>
            <p:nvPr/>
          </p:nvSpPr>
          <p:spPr>
            <a:xfrm>
              <a:off x="179512" y="2602048"/>
              <a:ext cx="1584176" cy="429768"/>
            </a:xfrm>
            <a:prstGeom prst="homePlat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00" b="1" dirty="0" err="1" smtClean="0"/>
                <a:t>Which</a:t>
              </a:r>
              <a:r>
                <a:rPr lang="nl-NL" sz="1000" b="1" dirty="0" smtClean="0"/>
                <a:t> sample </a:t>
              </a:r>
              <a:r>
                <a:rPr lang="nl-NL" sz="1000" b="1" dirty="0" err="1" smtClean="0"/>
                <a:t>preparation</a:t>
              </a:r>
              <a:r>
                <a:rPr lang="nl-NL" sz="1000" b="1" dirty="0" smtClean="0"/>
                <a:t>?</a:t>
              </a:r>
              <a:endParaRPr lang="nl-NL" sz="1000" b="1" dirty="0"/>
            </a:p>
          </p:txBody>
        </p:sp>
        <p:sp>
          <p:nvSpPr>
            <p:cNvPr id="25" name="Afgeronde rechthoek 24"/>
            <p:cNvSpPr/>
            <p:nvPr/>
          </p:nvSpPr>
          <p:spPr>
            <a:xfrm>
              <a:off x="6613356" y="2636912"/>
              <a:ext cx="932688" cy="360040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900" dirty="0" err="1" smtClean="0"/>
                <a:t>In-gel</a:t>
              </a:r>
              <a:endParaRPr lang="nl-NL" sz="900" dirty="0"/>
            </a:p>
          </p:txBody>
        </p:sp>
        <p:sp>
          <p:nvSpPr>
            <p:cNvPr id="26" name="Afgeronde rechthoek 25"/>
            <p:cNvSpPr/>
            <p:nvPr/>
          </p:nvSpPr>
          <p:spPr>
            <a:xfrm>
              <a:off x="5533236" y="2636912"/>
              <a:ext cx="932688" cy="360040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900" dirty="0" err="1" smtClean="0"/>
                <a:t>In-solution</a:t>
              </a:r>
              <a:endParaRPr lang="nl-NL" sz="900" dirty="0"/>
            </a:p>
          </p:txBody>
        </p:sp>
        <p:sp>
          <p:nvSpPr>
            <p:cNvPr id="27" name="Afgeronde rechthoek 26"/>
            <p:cNvSpPr/>
            <p:nvPr/>
          </p:nvSpPr>
          <p:spPr>
            <a:xfrm>
              <a:off x="7801562" y="2636912"/>
              <a:ext cx="932688" cy="360040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900" dirty="0" err="1" smtClean="0"/>
                <a:t>In-solution</a:t>
              </a:r>
              <a:endParaRPr lang="nl-NL" sz="900" dirty="0"/>
            </a:p>
          </p:txBody>
        </p:sp>
        <p:sp>
          <p:nvSpPr>
            <p:cNvPr id="28" name="Afgeronde rechthoek 27"/>
            <p:cNvSpPr/>
            <p:nvPr/>
          </p:nvSpPr>
          <p:spPr>
            <a:xfrm>
              <a:off x="7799854" y="1520788"/>
              <a:ext cx="936104" cy="360040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900" dirty="0" smtClean="0"/>
                <a:t>MARS-14 </a:t>
              </a:r>
              <a:r>
                <a:rPr lang="nl-NL" sz="900" dirty="0" err="1" smtClean="0"/>
                <a:t>depletion</a:t>
              </a:r>
              <a:endParaRPr lang="nl-NL" sz="900" dirty="0"/>
            </a:p>
          </p:txBody>
        </p:sp>
        <p:cxnSp>
          <p:nvCxnSpPr>
            <p:cNvPr id="37" name="Gebogen verbindingslijn 36"/>
            <p:cNvCxnSpPr>
              <a:stCxn id="4" idx="2"/>
              <a:endCxn id="13" idx="0"/>
            </p:cNvCxnSpPr>
            <p:nvPr/>
          </p:nvCxnSpPr>
          <p:spPr>
            <a:xfrm rot="16200000" flipH="1">
              <a:off x="3845309" y="650081"/>
              <a:ext cx="684076" cy="1057338"/>
            </a:xfrm>
            <a:prstGeom prst="bentConnector3">
              <a:avLst>
                <a:gd name="adj1" fmla="val 50000"/>
              </a:avLst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Gebogen verbindingslijn 37"/>
            <p:cNvCxnSpPr>
              <a:stCxn id="4" idx="2"/>
              <a:endCxn id="14" idx="0"/>
            </p:cNvCxnSpPr>
            <p:nvPr/>
          </p:nvCxnSpPr>
          <p:spPr>
            <a:xfrm rot="5400000">
              <a:off x="2949989" y="812099"/>
              <a:ext cx="684076" cy="733302"/>
            </a:xfrm>
            <a:prstGeom prst="bentConnector3">
              <a:avLst>
                <a:gd name="adj1" fmla="val 50000"/>
              </a:avLst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Rechte verbindingslijn 44"/>
            <p:cNvCxnSpPr>
              <a:stCxn id="13" idx="2"/>
              <a:endCxn id="19" idx="0"/>
            </p:cNvCxnSpPr>
            <p:nvPr/>
          </p:nvCxnSpPr>
          <p:spPr>
            <a:xfrm>
              <a:off x="4716016" y="1880828"/>
              <a:ext cx="0" cy="75608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Gebogen verbindingslijn 47"/>
            <p:cNvCxnSpPr>
              <a:stCxn id="14" idx="2"/>
              <a:endCxn id="153" idx="0"/>
            </p:cNvCxnSpPr>
            <p:nvPr/>
          </p:nvCxnSpPr>
          <p:spPr>
            <a:xfrm rot="16200000" flipH="1">
              <a:off x="2846401" y="1959803"/>
              <a:ext cx="756084" cy="598134"/>
            </a:xfrm>
            <a:prstGeom prst="bentConnector3">
              <a:avLst>
                <a:gd name="adj1" fmla="val 50000"/>
              </a:avLst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Rechte verbindingslijn 61"/>
            <p:cNvCxnSpPr>
              <a:stCxn id="8" idx="2"/>
              <a:endCxn id="28" idx="0"/>
            </p:cNvCxnSpPr>
            <p:nvPr/>
          </p:nvCxnSpPr>
          <p:spPr>
            <a:xfrm flipH="1">
              <a:off x="8267906" y="836712"/>
              <a:ext cx="12506" cy="68407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Gebogen verbindingslijn 74"/>
            <p:cNvCxnSpPr>
              <a:stCxn id="9" idx="2"/>
              <a:endCxn id="25" idx="0"/>
            </p:cNvCxnSpPr>
            <p:nvPr/>
          </p:nvCxnSpPr>
          <p:spPr>
            <a:xfrm rot="16200000" flipH="1">
              <a:off x="5906992" y="1464204"/>
              <a:ext cx="1800200" cy="545216"/>
            </a:xfrm>
            <a:prstGeom prst="bentConnector3">
              <a:avLst>
                <a:gd name="adj1" fmla="val 50000"/>
              </a:avLst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Gebogen verbindingslijn 77"/>
            <p:cNvCxnSpPr>
              <a:stCxn id="9" idx="2"/>
              <a:endCxn id="26" idx="0"/>
            </p:cNvCxnSpPr>
            <p:nvPr/>
          </p:nvCxnSpPr>
          <p:spPr>
            <a:xfrm rot="5400000">
              <a:off x="5366932" y="1469360"/>
              <a:ext cx="1800200" cy="534904"/>
            </a:xfrm>
            <a:prstGeom prst="bentConnector3">
              <a:avLst>
                <a:gd name="adj1" fmla="val 50000"/>
              </a:avLst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Rechte verbindingslijn 63"/>
            <p:cNvCxnSpPr>
              <a:stCxn id="28" idx="2"/>
              <a:endCxn id="27" idx="0"/>
            </p:cNvCxnSpPr>
            <p:nvPr/>
          </p:nvCxnSpPr>
          <p:spPr>
            <a:xfrm>
              <a:off x="8267906" y="1880828"/>
              <a:ext cx="0" cy="75608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Afgeronde rechthoek 23"/>
            <p:cNvSpPr/>
            <p:nvPr/>
          </p:nvSpPr>
          <p:spPr>
            <a:xfrm>
              <a:off x="1957996" y="2636912"/>
              <a:ext cx="932688" cy="360040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900" dirty="0" err="1" smtClean="0"/>
                <a:t>In-solution</a:t>
              </a:r>
              <a:endParaRPr lang="nl-NL" sz="900" dirty="0"/>
            </a:p>
          </p:txBody>
        </p:sp>
        <p:sp>
          <p:nvSpPr>
            <p:cNvPr id="19" name="Afgeronde rechthoek 18"/>
            <p:cNvSpPr/>
            <p:nvPr/>
          </p:nvSpPr>
          <p:spPr>
            <a:xfrm>
              <a:off x="4249672" y="2636912"/>
              <a:ext cx="932688" cy="360040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900" dirty="0" err="1" smtClean="0"/>
                <a:t>In-gel</a:t>
              </a:r>
              <a:endParaRPr lang="nl-NL" sz="900" dirty="0"/>
            </a:p>
          </p:txBody>
        </p:sp>
        <p:sp>
          <p:nvSpPr>
            <p:cNvPr id="153" name="Afgeronde rechthoek 152"/>
            <p:cNvSpPr/>
            <p:nvPr/>
          </p:nvSpPr>
          <p:spPr>
            <a:xfrm>
              <a:off x="3057166" y="2636912"/>
              <a:ext cx="932688" cy="360040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900" dirty="0" err="1" smtClean="0"/>
                <a:t>In-gel</a:t>
              </a:r>
              <a:endParaRPr lang="nl-NL" sz="900" dirty="0"/>
            </a:p>
          </p:txBody>
        </p:sp>
        <p:cxnSp>
          <p:nvCxnSpPr>
            <p:cNvPr id="155" name="Gebogen verbindingslijn 154"/>
            <p:cNvCxnSpPr>
              <a:stCxn id="14" idx="2"/>
              <a:endCxn id="24" idx="0"/>
            </p:cNvCxnSpPr>
            <p:nvPr/>
          </p:nvCxnSpPr>
          <p:spPr>
            <a:xfrm rot="5400000">
              <a:off x="2296816" y="2008352"/>
              <a:ext cx="756084" cy="501036"/>
            </a:xfrm>
            <a:prstGeom prst="bentConnector3">
              <a:avLst>
                <a:gd name="adj1" fmla="val 50000"/>
              </a:avLst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6" name="Vijfhoek 35"/>
            <p:cNvSpPr/>
            <p:nvPr/>
          </p:nvSpPr>
          <p:spPr>
            <a:xfrm>
              <a:off x="179512" y="3429000"/>
              <a:ext cx="1584176" cy="432048"/>
            </a:xfrm>
            <a:prstGeom prst="homePlat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00" b="1" dirty="0" err="1" smtClean="0"/>
                <a:t>Length</a:t>
              </a:r>
              <a:r>
                <a:rPr lang="nl-NL" sz="1000" b="1" dirty="0" smtClean="0"/>
                <a:t> of LC </a:t>
              </a:r>
              <a:r>
                <a:rPr lang="nl-NL" sz="1000" b="1" dirty="0" err="1" smtClean="0"/>
                <a:t>method</a:t>
              </a:r>
              <a:r>
                <a:rPr lang="nl-NL" sz="1000" b="1" dirty="0" smtClean="0"/>
                <a:t>?</a:t>
              </a:r>
              <a:endParaRPr lang="nl-NL" sz="1000" b="1" dirty="0"/>
            </a:p>
          </p:txBody>
        </p:sp>
        <p:sp>
          <p:nvSpPr>
            <p:cNvPr id="55" name="Afgeronde rechthoek 54"/>
            <p:cNvSpPr/>
            <p:nvPr/>
          </p:nvSpPr>
          <p:spPr>
            <a:xfrm>
              <a:off x="7751270" y="4584544"/>
              <a:ext cx="1033272" cy="42976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 anchorCtr="0"/>
            <a:lstStyle/>
            <a:p>
              <a:pPr algn="ctr"/>
              <a:r>
                <a:rPr lang="nl-NL" sz="900" dirty="0" smtClean="0"/>
                <a:t>UHR-QTOF</a:t>
              </a:r>
            </a:p>
            <a:p>
              <a:pPr algn="ctr"/>
              <a:r>
                <a:rPr lang="nl-NL" sz="900" dirty="0" smtClean="0"/>
                <a:t>(</a:t>
              </a:r>
              <a:r>
                <a:rPr lang="nl-NL" sz="900" dirty="0" err="1" smtClean="0"/>
                <a:t>maXis</a:t>
              </a:r>
              <a:r>
                <a:rPr lang="nl-NL" sz="900" dirty="0" smtClean="0"/>
                <a:t> 4G+)</a:t>
              </a:r>
            </a:p>
          </p:txBody>
        </p:sp>
        <p:sp>
          <p:nvSpPr>
            <p:cNvPr id="58" name="Afgeronde rechthoek 57"/>
            <p:cNvSpPr/>
            <p:nvPr/>
          </p:nvSpPr>
          <p:spPr>
            <a:xfrm>
              <a:off x="4199380" y="4584543"/>
              <a:ext cx="1033272" cy="42976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 anchorCtr="0"/>
            <a:lstStyle/>
            <a:p>
              <a:pPr algn="ctr"/>
              <a:r>
                <a:rPr lang="nl-NL" sz="900" dirty="0" smtClean="0"/>
                <a:t>UHR-QTOF</a:t>
              </a:r>
            </a:p>
            <a:p>
              <a:pPr algn="ctr"/>
              <a:r>
                <a:rPr lang="nl-NL" sz="900" dirty="0" smtClean="0"/>
                <a:t>(</a:t>
              </a:r>
              <a:r>
                <a:rPr lang="nl-NL" sz="900" dirty="0" err="1" smtClean="0"/>
                <a:t>maXis</a:t>
              </a:r>
              <a:r>
                <a:rPr lang="nl-NL" sz="900" dirty="0" smtClean="0"/>
                <a:t> 4G+)</a:t>
              </a:r>
            </a:p>
          </p:txBody>
        </p:sp>
        <p:sp>
          <p:nvSpPr>
            <p:cNvPr id="59" name="Vijfhoek 58"/>
            <p:cNvSpPr/>
            <p:nvPr/>
          </p:nvSpPr>
          <p:spPr>
            <a:xfrm>
              <a:off x="179512" y="4583408"/>
              <a:ext cx="1584176" cy="429768"/>
            </a:xfrm>
            <a:prstGeom prst="homePlat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00" b="1" dirty="0" smtClean="0"/>
                <a:t>MS instrument</a:t>
              </a:r>
              <a:endParaRPr lang="nl-NL" sz="1000" b="1" dirty="0"/>
            </a:p>
          </p:txBody>
        </p:sp>
        <p:sp>
          <p:nvSpPr>
            <p:cNvPr id="51" name="Afgeronde rechthoek 50"/>
            <p:cNvSpPr/>
            <p:nvPr/>
          </p:nvSpPr>
          <p:spPr>
            <a:xfrm>
              <a:off x="7801562" y="4035545"/>
              <a:ext cx="932688" cy="356616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lang="nl-NL" sz="900" dirty="0" smtClean="0"/>
                <a:t>ID+LFQ</a:t>
              </a:r>
            </a:p>
          </p:txBody>
        </p:sp>
        <p:sp>
          <p:nvSpPr>
            <p:cNvPr id="60" name="Afgeronde rechthoek 59"/>
            <p:cNvSpPr/>
            <p:nvPr/>
          </p:nvSpPr>
          <p:spPr>
            <a:xfrm>
              <a:off x="4250060" y="4035545"/>
              <a:ext cx="932688" cy="356616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lang="nl-NL" sz="900" dirty="0" smtClean="0"/>
                <a:t>ID+LFQ</a:t>
              </a:r>
            </a:p>
          </p:txBody>
        </p:sp>
        <p:sp>
          <p:nvSpPr>
            <p:cNvPr id="61" name="Vijfhoek 60"/>
            <p:cNvSpPr/>
            <p:nvPr/>
          </p:nvSpPr>
          <p:spPr>
            <a:xfrm>
              <a:off x="179512" y="4008480"/>
              <a:ext cx="1584176" cy="428632"/>
            </a:xfrm>
            <a:prstGeom prst="homePlat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00" b="1" dirty="0" err="1" smtClean="0"/>
                <a:t>Identification</a:t>
              </a:r>
              <a:r>
                <a:rPr lang="nl-NL" sz="1000" b="1" dirty="0" smtClean="0"/>
                <a:t>/ quantitation?</a:t>
              </a:r>
              <a:endParaRPr lang="nl-NL" sz="1000" b="1" dirty="0"/>
            </a:p>
          </p:txBody>
        </p:sp>
        <p:sp>
          <p:nvSpPr>
            <p:cNvPr id="63" name="Afgeronde rechthoek 62"/>
            <p:cNvSpPr/>
            <p:nvPr/>
          </p:nvSpPr>
          <p:spPr>
            <a:xfrm>
              <a:off x="3057166" y="4035545"/>
              <a:ext cx="932688" cy="356616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lang="nl-NL" sz="900" dirty="0" smtClean="0"/>
                <a:t>ID+LFQ</a:t>
              </a:r>
              <a:endParaRPr lang="nl-NL" sz="900" dirty="0"/>
            </a:p>
          </p:txBody>
        </p:sp>
        <p:sp>
          <p:nvSpPr>
            <p:cNvPr id="65" name="Afgeronde rechthoek 64"/>
            <p:cNvSpPr/>
            <p:nvPr/>
          </p:nvSpPr>
          <p:spPr>
            <a:xfrm>
              <a:off x="1957996" y="4035545"/>
              <a:ext cx="932688" cy="356616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lang="nl-NL" sz="900" dirty="0" smtClean="0"/>
                <a:t>ID</a:t>
              </a:r>
              <a:endParaRPr lang="nl-NL" sz="900" dirty="0"/>
            </a:p>
          </p:txBody>
        </p:sp>
        <p:cxnSp>
          <p:nvCxnSpPr>
            <p:cNvPr id="66" name="Gebogen verbindingslijn 65"/>
            <p:cNvCxnSpPr>
              <a:stCxn id="175" idx="2"/>
              <a:endCxn id="35" idx="0"/>
            </p:cNvCxnSpPr>
            <p:nvPr/>
          </p:nvCxnSpPr>
          <p:spPr>
            <a:xfrm rot="16200000" flipH="1">
              <a:off x="2620306" y="3089017"/>
              <a:ext cx="144015" cy="535947"/>
            </a:xfrm>
            <a:prstGeom prst="bentConnector3">
              <a:avLst>
                <a:gd name="adj1" fmla="val 50000"/>
              </a:avLst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Gebogen verbindingslijn 68"/>
            <p:cNvCxnSpPr>
              <a:stCxn id="176" idx="2"/>
              <a:endCxn id="35" idx="0"/>
            </p:cNvCxnSpPr>
            <p:nvPr/>
          </p:nvCxnSpPr>
          <p:spPr>
            <a:xfrm rot="5400000">
              <a:off x="3160367" y="3084905"/>
              <a:ext cx="144015" cy="544173"/>
            </a:xfrm>
            <a:prstGeom prst="bentConnector3">
              <a:avLst>
                <a:gd name="adj1" fmla="val 50000"/>
              </a:avLst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Gebogen verbindingslijn 71"/>
            <p:cNvCxnSpPr>
              <a:stCxn id="178" idx="2"/>
              <a:endCxn id="33" idx="0"/>
            </p:cNvCxnSpPr>
            <p:nvPr/>
          </p:nvCxnSpPr>
          <p:spPr>
            <a:xfrm rot="16200000" flipH="1">
              <a:off x="6203892" y="3080672"/>
              <a:ext cx="144016" cy="552640"/>
            </a:xfrm>
            <a:prstGeom prst="bentConnector3">
              <a:avLst>
                <a:gd name="adj1" fmla="val 50000"/>
              </a:avLst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6" name="Gebogen verbindingslijn 75"/>
            <p:cNvCxnSpPr>
              <a:stCxn id="179" idx="2"/>
              <a:endCxn id="33" idx="0"/>
            </p:cNvCxnSpPr>
            <p:nvPr/>
          </p:nvCxnSpPr>
          <p:spPr>
            <a:xfrm rot="5400000">
              <a:off x="6743952" y="3093252"/>
              <a:ext cx="144016" cy="527480"/>
            </a:xfrm>
            <a:prstGeom prst="bentConnector3">
              <a:avLst>
                <a:gd name="adj1" fmla="val 50000"/>
              </a:avLst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1" name="Gebogen verbindingslijn 80"/>
            <p:cNvCxnSpPr>
              <a:stCxn id="65" idx="0"/>
              <a:endCxn id="35" idx="2"/>
            </p:cNvCxnSpPr>
            <p:nvPr/>
          </p:nvCxnSpPr>
          <p:spPr>
            <a:xfrm rot="5400000" flipH="1" flipV="1">
              <a:off x="2605064" y="3680323"/>
              <a:ext cx="174498" cy="535947"/>
            </a:xfrm>
            <a:prstGeom prst="bentConnector3">
              <a:avLst>
                <a:gd name="adj1" fmla="val 50000"/>
              </a:avLst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Gebogen verbindingslijn 83"/>
            <p:cNvCxnSpPr>
              <a:stCxn id="63" idx="0"/>
              <a:endCxn id="35" idx="2"/>
            </p:cNvCxnSpPr>
            <p:nvPr/>
          </p:nvCxnSpPr>
          <p:spPr>
            <a:xfrm rot="16200000" flipV="1">
              <a:off x="3154650" y="3666684"/>
              <a:ext cx="174498" cy="563223"/>
            </a:xfrm>
            <a:prstGeom prst="bentConnector3">
              <a:avLst>
                <a:gd name="adj1" fmla="val 50000"/>
              </a:avLst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Gebogen verbindingslijn 86"/>
            <p:cNvCxnSpPr>
              <a:stCxn id="88" idx="0"/>
              <a:endCxn id="33" idx="2"/>
            </p:cNvCxnSpPr>
            <p:nvPr/>
          </p:nvCxnSpPr>
          <p:spPr>
            <a:xfrm rot="16200000" flipV="1">
              <a:off x="6727576" y="3685693"/>
              <a:ext cx="174497" cy="525208"/>
            </a:xfrm>
            <a:prstGeom prst="bentConnector3">
              <a:avLst>
                <a:gd name="adj1" fmla="val 50000"/>
              </a:avLst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8" name="Afgeronde rechthoek 87"/>
            <p:cNvSpPr/>
            <p:nvPr/>
          </p:nvSpPr>
          <p:spPr>
            <a:xfrm>
              <a:off x="6611084" y="4035545"/>
              <a:ext cx="932688" cy="356616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lang="nl-NL" sz="900" dirty="0" smtClean="0"/>
                <a:t>ID+LFQ</a:t>
              </a:r>
              <a:endParaRPr lang="nl-NL" sz="900" dirty="0"/>
            </a:p>
          </p:txBody>
        </p:sp>
        <p:sp>
          <p:nvSpPr>
            <p:cNvPr id="89" name="Afgeronde rechthoek 88"/>
            <p:cNvSpPr/>
            <p:nvPr/>
          </p:nvSpPr>
          <p:spPr>
            <a:xfrm>
              <a:off x="5530964" y="4035545"/>
              <a:ext cx="932688" cy="356616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lang="nl-NL" sz="900" dirty="0" smtClean="0"/>
                <a:t>ID</a:t>
              </a:r>
              <a:endParaRPr lang="nl-NL" sz="900" dirty="0"/>
            </a:p>
          </p:txBody>
        </p:sp>
        <p:cxnSp>
          <p:nvCxnSpPr>
            <p:cNvPr id="92" name="Gebogen verbindingslijn 91"/>
            <p:cNvCxnSpPr>
              <a:stCxn id="89" idx="0"/>
              <a:endCxn id="33" idx="2"/>
            </p:cNvCxnSpPr>
            <p:nvPr/>
          </p:nvCxnSpPr>
          <p:spPr>
            <a:xfrm rot="5400000" flipH="1" flipV="1">
              <a:off x="6187516" y="3670841"/>
              <a:ext cx="174497" cy="554912"/>
            </a:xfrm>
            <a:prstGeom prst="bentConnector3">
              <a:avLst>
                <a:gd name="adj1" fmla="val 50000"/>
              </a:avLst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4" name="Rechte verbindingslijn 103"/>
            <p:cNvCxnSpPr>
              <a:stCxn id="34" idx="2"/>
              <a:endCxn id="60" idx="0"/>
            </p:cNvCxnSpPr>
            <p:nvPr/>
          </p:nvCxnSpPr>
          <p:spPr>
            <a:xfrm>
              <a:off x="4716016" y="3861047"/>
              <a:ext cx="388" cy="17449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8" name="Rechte verbindingslijn 107"/>
            <p:cNvCxnSpPr>
              <a:stCxn id="32" idx="2"/>
              <a:endCxn id="51" idx="0"/>
            </p:cNvCxnSpPr>
            <p:nvPr/>
          </p:nvCxnSpPr>
          <p:spPr>
            <a:xfrm>
              <a:off x="8267906" y="3861048"/>
              <a:ext cx="0" cy="17449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11" name="Afgeronde rechthoek 110"/>
            <p:cNvSpPr/>
            <p:nvPr/>
          </p:nvSpPr>
          <p:spPr>
            <a:xfrm>
              <a:off x="5479769" y="4581128"/>
              <a:ext cx="1033272" cy="42976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 anchorCtr="0"/>
            <a:lstStyle/>
            <a:p>
              <a:pPr algn="ctr"/>
              <a:r>
                <a:rPr lang="nl-NL" sz="900" dirty="0" smtClean="0"/>
                <a:t>Ion trap</a:t>
              </a:r>
            </a:p>
            <a:p>
              <a:pPr algn="ctr"/>
              <a:r>
                <a:rPr lang="nl-NL" sz="900" dirty="0" smtClean="0"/>
                <a:t>(</a:t>
              </a:r>
              <a:r>
                <a:rPr lang="nl-NL" sz="900" dirty="0" err="1" smtClean="0"/>
                <a:t>amaZon</a:t>
              </a:r>
              <a:r>
                <a:rPr lang="nl-NL" sz="900" dirty="0" smtClean="0"/>
                <a:t> Speed)</a:t>
              </a:r>
            </a:p>
          </p:txBody>
        </p:sp>
        <p:sp>
          <p:nvSpPr>
            <p:cNvPr id="112" name="Afgeronde rechthoek 111"/>
            <p:cNvSpPr/>
            <p:nvPr/>
          </p:nvSpPr>
          <p:spPr>
            <a:xfrm>
              <a:off x="6562824" y="4581128"/>
              <a:ext cx="1033272" cy="42976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 anchorCtr="0"/>
            <a:lstStyle/>
            <a:p>
              <a:pPr algn="ctr"/>
              <a:r>
                <a:rPr lang="nl-NL" sz="900" dirty="0" smtClean="0"/>
                <a:t>UHR-QTOF</a:t>
              </a:r>
            </a:p>
            <a:p>
              <a:pPr algn="ctr"/>
              <a:r>
                <a:rPr lang="nl-NL" sz="900" dirty="0" smtClean="0"/>
                <a:t>(</a:t>
              </a:r>
              <a:r>
                <a:rPr lang="nl-NL" sz="900" dirty="0" err="1" smtClean="0"/>
                <a:t>maXis</a:t>
              </a:r>
              <a:r>
                <a:rPr lang="nl-NL" sz="900" dirty="0" smtClean="0"/>
                <a:t> 4G+)</a:t>
              </a:r>
            </a:p>
          </p:txBody>
        </p:sp>
        <p:cxnSp>
          <p:nvCxnSpPr>
            <p:cNvPr id="122" name="Rechte verbindingslijn 121"/>
            <p:cNvCxnSpPr>
              <a:stCxn id="65" idx="2"/>
              <a:endCxn id="152" idx="0"/>
            </p:cNvCxnSpPr>
            <p:nvPr/>
          </p:nvCxnSpPr>
          <p:spPr>
            <a:xfrm>
              <a:off x="2424340" y="4392161"/>
              <a:ext cx="0" cy="76844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6" name="Rechte verbindingslijn 125"/>
            <p:cNvCxnSpPr>
              <a:stCxn id="63" idx="2"/>
              <a:endCxn id="171" idx="0"/>
            </p:cNvCxnSpPr>
            <p:nvPr/>
          </p:nvCxnSpPr>
          <p:spPr>
            <a:xfrm>
              <a:off x="3523510" y="4392161"/>
              <a:ext cx="0" cy="76844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57" name="Afgeronde rechthoek 56"/>
            <p:cNvSpPr/>
            <p:nvPr/>
          </p:nvSpPr>
          <p:spPr>
            <a:xfrm>
              <a:off x="1907704" y="4584543"/>
              <a:ext cx="2105166" cy="42976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 anchorCtr="0"/>
            <a:lstStyle/>
            <a:p>
              <a:pPr algn="ctr"/>
              <a:r>
                <a:rPr lang="nl-NL" sz="900" dirty="0" smtClean="0"/>
                <a:t>UHR-QTOF</a:t>
              </a:r>
            </a:p>
            <a:p>
              <a:pPr algn="ctr"/>
              <a:r>
                <a:rPr lang="nl-NL" sz="900" dirty="0" smtClean="0"/>
                <a:t>(</a:t>
              </a:r>
              <a:r>
                <a:rPr lang="nl-NL" sz="900" dirty="0" err="1" smtClean="0"/>
                <a:t>maXis</a:t>
              </a:r>
              <a:r>
                <a:rPr lang="nl-NL" sz="900" dirty="0" smtClean="0"/>
                <a:t> 4G+)</a:t>
              </a:r>
            </a:p>
          </p:txBody>
        </p:sp>
        <p:cxnSp>
          <p:nvCxnSpPr>
            <p:cNvPr id="133" name="Rechte verbindingslijn 132"/>
            <p:cNvCxnSpPr>
              <a:stCxn id="60" idx="2"/>
              <a:endCxn id="58" idx="0"/>
            </p:cNvCxnSpPr>
            <p:nvPr/>
          </p:nvCxnSpPr>
          <p:spPr>
            <a:xfrm flipH="1">
              <a:off x="4716016" y="4392161"/>
              <a:ext cx="388" cy="19238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6" name="Rechte verbindingslijn 135"/>
            <p:cNvCxnSpPr>
              <a:stCxn id="89" idx="2"/>
              <a:endCxn id="111" idx="0"/>
            </p:cNvCxnSpPr>
            <p:nvPr/>
          </p:nvCxnSpPr>
          <p:spPr>
            <a:xfrm flipH="1">
              <a:off x="5996405" y="4392161"/>
              <a:ext cx="903" cy="18896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9" name="Rechte verbindingslijn 138"/>
            <p:cNvCxnSpPr>
              <a:stCxn id="88" idx="2"/>
              <a:endCxn id="112" idx="0"/>
            </p:cNvCxnSpPr>
            <p:nvPr/>
          </p:nvCxnSpPr>
          <p:spPr>
            <a:xfrm>
              <a:off x="7077428" y="4392161"/>
              <a:ext cx="2032" cy="18896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4" name="Rechte verbindingslijn 143"/>
            <p:cNvCxnSpPr>
              <a:stCxn id="51" idx="2"/>
              <a:endCxn id="55" idx="0"/>
            </p:cNvCxnSpPr>
            <p:nvPr/>
          </p:nvCxnSpPr>
          <p:spPr>
            <a:xfrm>
              <a:off x="8267906" y="4392161"/>
              <a:ext cx="0" cy="192383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47" name="Afgeronde rechthoek 146"/>
            <p:cNvSpPr/>
            <p:nvPr/>
          </p:nvSpPr>
          <p:spPr>
            <a:xfrm>
              <a:off x="7751270" y="5160608"/>
              <a:ext cx="1033272" cy="42976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 anchorCtr="0"/>
            <a:lstStyle/>
            <a:p>
              <a:pPr algn="ctr"/>
              <a:r>
                <a:rPr lang="nl-NL" sz="900" dirty="0" err="1" smtClean="0"/>
                <a:t>MaxQuant</a:t>
              </a:r>
              <a:endParaRPr lang="nl-NL" sz="900" dirty="0" smtClean="0"/>
            </a:p>
          </p:txBody>
        </p:sp>
        <p:sp>
          <p:nvSpPr>
            <p:cNvPr id="148" name="Afgeronde rechthoek 147"/>
            <p:cNvSpPr/>
            <p:nvPr/>
          </p:nvSpPr>
          <p:spPr>
            <a:xfrm>
              <a:off x="4199380" y="5160608"/>
              <a:ext cx="1033272" cy="42976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 anchorCtr="0"/>
            <a:lstStyle/>
            <a:p>
              <a:pPr algn="ctr"/>
              <a:r>
                <a:rPr lang="nl-NL" sz="900" dirty="0" err="1" smtClean="0"/>
                <a:t>MaxQuant</a:t>
              </a:r>
              <a:endParaRPr lang="nl-NL" sz="900" dirty="0" smtClean="0"/>
            </a:p>
          </p:txBody>
        </p:sp>
        <p:sp>
          <p:nvSpPr>
            <p:cNvPr id="149" name="Vijfhoek 148"/>
            <p:cNvSpPr/>
            <p:nvPr/>
          </p:nvSpPr>
          <p:spPr>
            <a:xfrm>
              <a:off x="179512" y="5159472"/>
              <a:ext cx="1584176" cy="429768"/>
            </a:xfrm>
            <a:prstGeom prst="homePlat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00" b="1" dirty="0" smtClean="0"/>
                <a:t>Data </a:t>
              </a:r>
              <a:r>
                <a:rPr lang="nl-NL" sz="1000" b="1" dirty="0" err="1" smtClean="0"/>
                <a:t>analysis</a:t>
              </a:r>
              <a:endParaRPr lang="nl-NL" sz="1000" b="1" dirty="0"/>
            </a:p>
          </p:txBody>
        </p:sp>
        <p:sp>
          <p:nvSpPr>
            <p:cNvPr id="150" name="Afgeronde rechthoek 149"/>
            <p:cNvSpPr/>
            <p:nvPr/>
          </p:nvSpPr>
          <p:spPr>
            <a:xfrm>
              <a:off x="5479769" y="5160608"/>
              <a:ext cx="1033272" cy="42976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 anchorCtr="0"/>
            <a:lstStyle/>
            <a:p>
              <a:pPr algn="ctr"/>
              <a:r>
                <a:rPr lang="nl-NL" sz="900" dirty="0" err="1" smtClean="0"/>
                <a:t>Mascot</a:t>
              </a:r>
              <a:endParaRPr lang="nl-NL" sz="900" dirty="0" smtClean="0"/>
            </a:p>
          </p:txBody>
        </p:sp>
        <p:sp>
          <p:nvSpPr>
            <p:cNvPr id="151" name="Afgeronde rechthoek 150"/>
            <p:cNvSpPr/>
            <p:nvPr/>
          </p:nvSpPr>
          <p:spPr>
            <a:xfrm>
              <a:off x="6562824" y="5160608"/>
              <a:ext cx="1033272" cy="42976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 anchorCtr="0"/>
            <a:lstStyle/>
            <a:p>
              <a:pPr algn="ctr"/>
              <a:r>
                <a:rPr lang="nl-NL" sz="900" dirty="0" err="1" smtClean="0"/>
                <a:t>MaxQuant</a:t>
              </a:r>
              <a:endParaRPr lang="nl-NL" sz="900" dirty="0" smtClean="0"/>
            </a:p>
          </p:txBody>
        </p:sp>
        <p:sp>
          <p:nvSpPr>
            <p:cNvPr id="152" name="Afgeronde rechthoek 151"/>
            <p:cNvSpPr/>
            <p:nvPr/>
          </p:nvSpPr>
          <p:spPr>
            <a:xfrm>
              <a:off x="1907704" y="5160608"/>
              <a:ext cx="1033272" cy="42976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 anchorCtr="0"/>
            <a:lstStyle/>
            <a:p>
              <a:pPr algn="ctr"/>
              <a:r>
                <a:rPr lang="nl-NL" sz="900" dirty="0" err="1" smtClean="0"/>
                <a:t>MaxQuant</a:t>
              </a:r>
              <a:endParaRPr lang="nl-NL" sz="900" dirty="0" smtClean="0"/>
            </a:p>
          </p:txBody>
        </p:sp>
        <p:cxnSp>
          <p:nvCxnSpPr>
            <p:cNvPr id="157" name="Rechte verbindingslijn 156"/>
            <p:cNvCxnSpPr>
              <a:stCxn id="58" idx="2"/>
              <a:endCxn id="148" idx="0"/>
            </p:cNvCxnSpPr>
            <p:nvPr/>
          </p:nvCxnSpPr>
          <p:spPr>
            <a:xfrm>
              <a:off x="4716016" y="5014311"/>
              <a:ext cx="0" cy="14629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0" name="Rechte verbindingslijn 159"/>
            <p:cNvCxnSpPr>
              <a:stCxn id="111" idx="2"/>
              <a:endCxn id="150" idx="0"/>
            </p:cNvCxnSpPr>
            <p:nvPr/>
          </p:nvCxnSpPr>
          <p:spPr>
            <a:xfrm>
              <a:off x="5996405" y="5010896"/>
              <a:ext cx="0" cy="14971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4" name="Rechte verbindingslijn 163"/>
            <p:cNvCxnSpPr>
              <a:stCxn id="112" idx="2"/>
              <a:endCxn id="151" idx="0"/>
            </p:cNvCxnSpPr>
            <p:nvPr/>
          </p:nvCxnSpPr>
          <p:spPr>
            <a:xfrm>
              <a:off x="7079460" y="5010896"/>
              <a:ext cx="0" cy="14971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7" name="Rechte verbindingslijn 166"/>
            <p:cNvCxnSpPr>
              <a:stCxn id="55" idx="2"/>
              <a:endCxn id="147" idx="0"/>
            </p:cNvCxnSpPr>
            <p:nvPr/>
          </p:nvCxnSpPr>
          <p:spPr>
            <a:xfrm>
              <a:off x="8267906" y="5014312"/>
              <a:ext cx="0" cy="14629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71" name="Afgeronde rechthoek 170"/>
            <p:cNvSpPr/>
            <p:nvPr/>
          </p:nvSpPr>
          <p:spPr>
            <a:xfrm>
              <a:off x="3006874" y="5160608"/>
              <a:ext cx="1033272" cy="42976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 anchorCtr="0"/>
            <a:lstStyle/>
            <a:p>
              <a:pPr algn="ctr"/>
              <a:r>
                <a:rPr lang="nl-NL" sz="900" dirty="0" err="1" smtClean="0"/>
                <a:t>MaxQuant</a:t>
              </a:r>
              <a:endParaRPr lang="nl-NL" sz="900" dirty="0" smtClean="0"/>
            </a:p>
          </p:txBody>
        </p:sp>
        <p:sp>
          <p:nvSpPr>
            <p:cNvPr id="182" name="Afgeronde rechthoek 181"/>
            <p:cNvSpPr/>
            <p:nvPr/>
          </p:nvSpPr>
          <p:spPr>
            <a:xfrm>
              <a:off x="7751270" y="5735536"/>
              <a:ext cx="1033272" cy="429768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 anchorCtr="0"/>
            <a:lstStyle/>
            <a:p>
              <a:pPr algn="ctr"/>
              <a:r>
                <a:rPr lang="nl-NL" sz="900" dirty="0" err="1" smtClean="0"/>
                <a:t>Analysis</a:t>
              </a:r>
              <a:r>
                <a:rPr lang="nl-NL" sz="900" dirty="0" smtClean="0"/>
                <a:t> C</a:t>
              </a:r>
            </a:p>
          </p:txBody>
        </p:sp>
        <p:sp>
          <p:nvSpPr>
            <p:cNvPr id="183" name="Afgeronde rechthoek 182"/>
            <p:cNvSpPr/>
            <p:nvPr/>
          </p:nvSpPr>
          <p:spPr>
            <a:xfrm>
              <a:off x="4199380" y="5735536"/>
              <a:ext cx="1033272" cy="429768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 anchorCtr="0"/>
            <a:lstStyle/>
            <a:p>
              <a:pPr algn="ctr"/>
              <a:r>
                <a:rPr lang="nl-NL" sz="900" dirty="0" err="1" smtClean="0"/>
                <a:t>Analysis</a:t>
              </a:r>
              <a:r>
                <a:rPr lang="nl-NL" sz="900" dirty="0" smtClean="0"/>
                <a:t> A</a:t>
              </a:r>
            </a:p>
          </p:txBody>
        </p:sp>
        <p:sp>
          <p:nvSpPr>
            <p:cNvPr id="184" name="Vijfhoek 183"/>
            <p:cNvSpPr/>
            <p:nvPr/>
          </p:nvSpPr>
          <p:spPr>
            <a:xfrm>
              <a:off x="179512" y="5734400"/>
              <a:ext cx="1584176" cy="429768"/>
            </a:xfrm>
            <a:prstGeom prst="homePlat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00" b="1" dirty="0" err="1" smtClean="0"/>
                <a:t>Choice</a:t>
              </a:r>
              <a:r>
                <a:rPr lang="nl-NL" sz="1000" b="1" dirty="0" smtClean="0"/>
                <a:t> of </a:t>
              </a:r>
              <a:r>
                <a:rPr lang="nl-NL" sz="1000" b="1" dirty="0" err="1" smtClean="0"/>
                <a:t>analysis</a:t>
              </a:r>
              <a:endParaRPr lang="nl-NL" sz="1000" b="1" dirty="0"/>
            </a:p>
          </p:txBody>
        </p:sp>
        <p:sp>
          <p:nvSpPr>
            <p:cNvPr id="185" name="Afgeronde rechthoek 184"/>
            <p:cNvSpPr/>
            <p:nvPr/>
          </p:nvSpPr>
          <p:spPr>
            <a:xfrm>
              <a:off x="5479769" y="5735536"/>
              <a:ext cx="1033272" cy="429768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 anchorCtr="0"/>
            <a:lstStyle/>
            <a:p>
              <a:pPr algn="ctr"/>
              <a:r>
                <a:rPr lang="nl-NL" sz="900" dirty="0" err="1" smtClean="0"/>
                <a:t>Analysis</a:t>
              </a:r>
              <a:r>
                <a:rPr lang="nl-NL" sz="900" dirty="0" smtClean="0"/>
                <a:t> B</a:t>
              </a:r>
            </a:p>
          </p:txBody>
        </p:sp>
        <p:sp>
          <p:nvSpPr>
            <p:cNvPr id="186" name="Afgeronde rechthoek 185"/>
            <p:cNvSpPr/>
            <p:nvPr/>
          </p:nvSpPr>
          <p:spPr>
            <a:xfrm>
              <a:off x="6562824" y="5735536"/>
              <a:ext cx="1033272" cy="429768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 anchorCtr="0"/>
            <a:lstStyle/>
            <a:p>
              <a:pPr algn="ctr"/>
              <a:r>
                <a:rPr lang="nl-NL" sz="900" dirty="0" err="1" smtClean="0"/>
                <a:t>Analysis</a:t>
              </a:r>
              <a:r>
                <a:rPr lang="nl-NL" sz="900" dirty="0" smtClean="0"/>
                <a:t> A</a:t>
              </a:r>
            </a:p>
          </p:txBody>
        </p:sp>
        <p:sp>
          <p:nvSpPr>
            <p:cNvPr id="187" name="Afgeronde rechthoek 186"/>
            <p:cNvSpPr/>
            <p:nvPr/>
          </p:nvSpPr>
          <p:spPr>
            <a:xfrm>
              <a:off x="1907704" y="5735536"/>
              <a:ext cx="1033272" cy="429768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 anchorCtr="0"/>
            <a:lstStyle/>
            <a:p>
              <a:pPr algn="ctr"/>
              <a:r>
                <a:rPr lang="nl-NL" sz="900" dirty="0" err="1" smtClean="0"/>
                <a:t>Analysis</a:t>
              </a:r>
              <a:r>
                <a:rPr lang="nl-NL" sz="900" dirty="0" smtClean="0"/>
                <a:t> C</a:t>
              </a:r>
            </a:p>
          </p:txBody>
        </p:sp>
        <p:cxnSp>
          <p:nvCxnSpPr>
            <p:cNvPr id="188" name="Rechte verbindingslijn 187"/>
            <p:cNvCxnSpPr>
              <a:stCxn id="148" idx="2"/>
              <a:endCxn id="183" idx="0"/>
            </p:cNvCxnSpPr>
            <p:nvPr/>
          </p:nvCxnSpPr>
          <p:spPr>
            <a:xfrm>
              <a:off x="4716016" y="5590376"/>
              <a:ext cx="0" cy="14516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9" name="Rechte verbindingslijn 188"/>
            <p:cNvCxnSpPr>
              <a:stCxn id="150" idx="2"/>
              <a:endCxn id="185" idx="0"/>
            </p:cNvCxnSpPr>
            <p:nvPr/>
          </p:nvCxnSpPr>
          <p:spPr>
            <a:xfrm>
              <a:off x="5996405" y="5590376"/>
              <a:ext cx="0" cy="14516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0" name="Rechte verbindingslijn 189"/>
            <p:cNvCxnSpPr>
              <a:stCxn id="151" idx="2"/>
              <a:endCxn id="186" idx="0"/>
            </p:cNvCxnSpPr>
            <p:nvPr/>
          </p:nvCxnSpPr>
          <p:spPr>
            <a:xfrm>
              <a:off x="7079460" y="5590376"/>
              <a:ext cx="0" cy="14516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2" name="Rechte verbindingslijn 191"/>
            <p:cNvCxnSpPr>
              <a:stCxn id="147" idx="2"/>
              <a:endCxn id="182" idx="0"/>
            </p:cNvCxnSpPr>
            <p:nvPr/>
          </p:nvCxnSpPr>
          <p:spPr>
            <a:xfrm>
              <a:off x="8267906" y="5590376"/>
              <a:ext cx="0" cy="14516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93" name="Afgeronde rechthoek 192"/>
            <p:cNvSpPr/>
            <p:nvPr/>
          </p:nvSpPr>
          <p:spPr>
            <a:xfrm>
              <a:off x="3006874" y="5735536"/>
              <a:ext cx="1033272" cy="429768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 anchorCtr="0"/>
            <a:lstStyle/>
            <a:p>
              <a:pPr algn="ctr"/>
              <a:r>
                <a:rPr lang="nl-NL" sz="900" dirty="0" err="1" smtClean="0"/>
                <a:t>Analysis</a:t>
              </a:r>
              <a:r>
                <a:rPr lang="nl-NL" sz="900" dirty="0" smtClean="0"/>
                <a:t> C</a:t>
              </a:r>
            </a:p>
          </p:txBody>
        </p:sp>
        <p:cxnSp>
          <p:nvCxnSpPr>
            <p:cNvPr id="204" name="Rechte verbindingslijn 203"/>
            <p:cNvCxnSpPr>
              <a:stCxn id="171" idx="2"/>
              <a:endCxn id="193" idx="0"/>
            </p:cNvCxnSpPr>
            <p:nvPr/>
          </p:nvCxnSpPr>
          <p:spPr>
            <a:xfrm>
              <a:off x="3523510" y="5590376"/>
              <a:ext cx="0" cy="14516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7" name="Rechte verbindingslijn 206"/>
            <p:cNvCxnSpPr>
              <a:stCxn id="152" idx="2"/>
              <a:endCxn id="187" idx="0"/>
            </p:cNvCxnSpPr>
            <p:nvPr/>
          </p:nvCxnSpPr>
          <p:spPr>
            <a:xfrm>
              <a:off x="2424340" y="5590376"/>
              <a:ext cx="0" cy="14516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5999</TotalTime>
  <Words>115</Words>
  <Application>Microsoft Office PowerPoint</Application>
  <PresentationFormat>Diavoorstelling (4:3)</PresentationFormat>
  <Paragraphs>59</Paragraphs>
  <Slides>1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Kantoorthema</vt:lpstr>
      <vt:lpstr>Dia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Maurice van Dael</dc:creator>
  <cp:lastModifiedBy>Jolein Gloerich</cp:lastModifiedBy>
  <cp:revision>351</cp:revision>
  <cp:lastPrinted>2015-11-03T08:23:01Z</cp:lastPrinted>
  <dcterms:created xsi:type="dcterms:W3CDTF">2015-06-17T14:17:35Z</dcterms:created>
  <dcterms:modified xsi:type="dcterms:W3CDTF">2017-05-18T08:47:26Z</dcterms:modified>
</cp:coreProperties>
</file>