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
  </p:notesMasterIdLst>
  <p:handoutMasterIdLst>
    <p:handoutMasterId r:id="rId5"/>
  </p:handoutMasterIdLst>
  <p:sldIdLst>
    <p:sldId id="256" r:id="rId3"/>
  </p:sldIdLst>
  <p:sldSz cx="30279975" cy="42808525"/>
  <p:notesSz cx="6858000" cy="9144000"/>
  <p:defaultTextStyle>
    <a:defPPr>
      <a:defRPr lang="nl-NL"/>
    </a:defPPr>
    <a:lvl1pPr marL="0" algn="l" defTabSz="4176431" rtl="0" eaLnBrk="1" latinLnBrk="0" hangingPunct="1">
      <a:defRPr sz="8200" kern="1200">
        <a:solidFill>
          <a:schemeClr val="tx1"/>
        </a:solidFill>
        <a:latin typeface="+mn-lt"/>
        <a:ea typeface="+mn-ea"/>
        <a:cs typeface="+mn-cs"/>
      </a:defRPr>
    </a:lvl1pPr>
    <a:lvl2pPr marL="2088215" algn="l" defTabSz="4176431" rtl="0" eaLnBrk="1" latinLnBrk="0" hangingPunct="1">
      <a:defRPr sz="8200" kern="1200">
        <a:solidFill>
          <a:schemeClr val="tx1"/>
        </a:solidFill>
        <a:latin typeface="+mn-lt"/>
        <a:ea typeface="+mn-ea"/>
        <a:cs typeface="+mn-cs"/>
      </a:defRPr>
    </a:lvl2pPr>
    <a:lvl3pPr marL="4176431" algn="l" defTabSz="4176431" rtl="0" eaLnBrk="1" latinLnBrk="0" hangingPunct="1">
      <a:defRPr sz="8200" kern="1200">
        <a:solidFill>
          <a:schemeClr val="tx1"/>
        </a:solidFill>
        <a:latin typeface="+mn-lt"/>
        <a:ea typeface="+mn-ea"/>
        <a:cs typeface="+mn-cs"/>
      </a:defRPr>
    </a:lvl3pPr>
    <a:lvl4pPr marL="6264646" algn="l" defTabSz="4176431" rtl="0" eaLnBrk="1" latinLnBrk="0" hangingPunct="1">
      <a:defRPr sz="8200" kern="1200">
        <a:solidFill>
          <a:schemeClr val="tx1"/>
        </a:solidFill>
        <a:latin typeface="+mn-lt"/>
        <a:ea typeface="+mn-ea"/>
        <a:cs typeface="+mn-cs"/>
      </a:defRPr>
    </a:lvl4pPr>
    <a:lvl5pPr marL="8352861" algn="l" defTabSz="4176431" rtl="0" eaLnBrk="1" latinLnBrk="0" hangingPunct="1">
      <a:defRPr sz="8200" kern="1200">
        <a:solidFill>
          <a:schemeClr val="tx1"/>
        </a:solidFill>
        <a:latin typeface="+mn-lt"/>
        <a:ea typeface="+mn-ea"/>
        <a:cs typeface="+mn-cs"/>
      </a:defRPr>
    </a:lvl5pPr>
    <a:lvl6pPr marL="10441076" algn="l" defTabSz="4176431" rtl="0" eaLnBrk="1" latinLnBrk="0" hangingPunct="1">
      <a:defRPr sz="8200" kern="1200">
        <a:solidFill>
          <a:schemeClr val="tx1"/>
        </a:solidFill>
        <a:latin typeface="+mn-lt"/>
        <a:ea typeface="+mn-ea"/>
        <a:cs typeface="+mn-cs"/>
      </a:defRPr>
    </a:lvl6pPr>
    <a:lvl7pPr marL="12529292" algn="l" defTabSz="4176431" rtl="0" eaLnBrk="1" latinLnBrk="0" hangingPunct="1">
      <a:defRPr sz="8200" kern="1200">
        <a:solidFill>
          <a:schemeClr val="tx1"/>
        </a:solidFill>
        <a:latin typeface="+mn-lt"/>
        <a:ea typeface="+mn-ea"/>
        <a:cs typeface="+mn-cs"/>
      </a:defRPr>
    </a:lvl7pPr>
    <a:lvl8pPr marL="14617507" algn="l" defTabSz="4176431" rtl="0" eaLnBrk="1" latinLnBrk="0" hangingPunct="1">
      <a:defRPr sz="8200" kern="1200">
        <a:solidFill>
          <a:schemeClr val="tx1"/>
        </a:solidFill>
        <a:latin typeface="+mn-lt"/>
        <a:ea typeface="+mn-ea"/>
        <a:cs typeface="+mn-cs"/>
      </a:defRPr>
    </a:lvl8pPr>
    <a:lvl9pPr marL="16705722" algn="l" defTabSz="4176431"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3">
          <p15:clr>
            <a:srgbClr val="A4A3A4"/>
          </p15:clr>
        </p15:guide>
        <p15:guide id="2" pos="953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3750"/>
    <a:srgbClr val="4DA9A5"/>
    <a:srgbClr val="D59B3B"/>
    <a:srgbClr val="006991"/>
    <a:srgbClr val="00AF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Stijl, gemiddeld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7" autoAdjust="0"/>
    <p:restoredTop sz="50000" autoAdjust="0"/>
  </p:normalViewPr>
  <p:slideViewPr>
    <p:cSldViewPr>
      <p:cViewPr varScale="1">
        <p:scale>
          <a:sx n="26" d="100"/>
          <a:sy n="26" d="100"/>
        </p:scale>
        <p:origin x="3236" y="180"/>
      </p:cViewPr>
      <p:guideLst>
        <p:guide orient="horz" pos="13483"/>
        <p:guide pos="9537"/>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124" d="100"/>
          <a:sy n="124" d="100"/>
        </p:scale>
        <p:origin x="4960" y="8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01FB44A-B93A-49C4-A1D9-0E58AE527A6D}" type="datetimeFigureOut">
              <a:rPr lang="nl-NL" smtClean="0"/>
              <a:t>28-1-2022</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1F7653E-3976-4BF5-9149-FE315016A6AC}" type="slidenum">
              <a:rPr lang="nl-NL" smtClean="0"/>
              <a:t>‹nr.›</a:t>
            </a:fld>
            <a:endParaRPr lang="nl-NL"/>
          </a:p>
        </p:txBody>
      </p:sp>
    </p:spTree>
    <p:extLst>
      <p:ext uri="{BB962C8B-B14F-4D97-AF65-F5344CB8AC3E}">
        <p14:creationId xmlns:p14="http://schemas.microsoft.com/office/powerpoint/2010/main" val="1415194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E0A47E-1A51-487C-84D8-42BA3B823378}" type="datetimeFigureOut">
              <a:rPr lang="nl-NL" smtClean="0"/>
              <a:t>28-1-2022</a:t>
            </a:fld>
            <a:endParaRPr lang="nl-NL"/>
          </a:p>
        </p:txBody>
      </p:sp>
      <p:sp>
        <p:nvSpPr>
          <p:cNvPr id="4" name="Tijdelijke aanduiding voor dia-afbeelding 3"/>
          <p:cNvSpPr>
            <a:spLocks noGrp="1" noRot="1" noChangeAspect="1"/>
          </p:cNvSpPr>
          <p:nvPr>
            <p:ph type="sldImg" idx="2"/>
          </p:nvPr>
        </p:nvSpPr>
        <p:spPr>
          <a:xfrm>
            <a:off x="2216150" y="685800"/>
            <a:ext cx="24257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58CAEB-7DA6-4EC1-BE39-5744A9794173}" type="slidenum">
              <a:rPr lang="nl-NL" smtClean="0"/>
              <a:t>‹nr.›</a:t>
            </a:fld>
            <a:endParaRPr lang="nl-NL"/>
          </a:p>
        </p:txBody>
      </p:sp>
    </p:spTree>
    <p:extLst>
      <p:ext uri="{BB962C8B-B14F-4D97-AF65-F5344CB8AC3E}">
        <p14:creationId xmlns:p14="http://schemas.microsoft.com/office/powerpoint/2010/main" val="3489784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E58CAEB-7DA6-4EC1-BE39-5744A9794173}" type="slidenum">
              <a:rPr lang="nl-NL" smtClean="0"/>
              <a:t>1</a:t>
            </a:fld>
            <a:endParaRPr lang="nl-NL"/>
          </a:p>
        </p:txBody>
      </p:sp>
    </p:spTree>
    <p:extLst>
      <p:ext uri="{BB962C8B-B14F-4D97-AF65-F5344CB8AC3E}">
        <p14:creationId xmlns:p14="http://schemas.microsoft.com/office/powerpoint/2010/main" val="1832149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balk 4 regels">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p:txBody>
          <a:bodyPr/>
          <a:lstStyle/>
          <a:p>
            <a:r>
              <a:rPr lang="nl-NL"/>
              <a:t>Ruimte gereserveerd voor contactgegevens (optioneel)</a:t>
            </a:r>
          </a:p>
        </p:txBody>
      </p:sp>
      <p:sp>
        <p:nvSpPr>
          <p:cNvPr id="6" name="Titel 1"/>
          <p:cNvSpPr>
            <a:spLocks noGrp="1"/>
          </p:cNvSpPr>
          <p:nvPr>
            <p:ph type="title" hasCustomPrompt="1"/>
          </p:nvPr>
        </p:nvSpPr>
        <p:spPr>
          <a:xfrm>
            <a:off x="1854000" y="1854000"/>
            <a:ext cx="26568000" cy="7146000"/>
          </a:xfrm>
          <a:prstGeom prst="rect">
            <a:avLst/>
          </a:prstGeom>
          <a:solidFill>
            <a:schemeClr val="tx2"/>
          </a:solidFill>
        </p:spPr>
        <p:txBody>
          <a:bodyPr lIns="648000" tIns="648000" rIns="648000" bIns="648000">
            <a:normAutofit/>
          </a:bodyPr>
          <a:lstStyle>
            <a:lvl1pPr algn="l">
              <a:lnSpc>
                <a:spcPts val="11764"/>
              </a:lnSpc>
              <a:defRPr sz="11500" b="1" i="0">
                <a:solidFill>
                  <a:schemeClr val="bg2"/>
                </a:solidFill>
              </a:defRPr>
            </a:lvl1pPr>
          </a:lstStyle>
          <a:p>
            <a:r>
              <a:rPr lang="nl-NL" dirty="0"/>
              <a:t>Titel van de poster over vier regels.</a:t>
            </a:r>
          </a:p>
        </p:txBody>
      </p:sp>
      <p:sp>
        <p:nvSpPr>
          <p:cNvPr id="7" name="Tijdelijke aanduiding voor inhoud 2"/>
          <p:cNvSpPr>
            <a:spLocks noGrp="1"/>
          </p:cNvSpPr>
          <p:nvPr>
            <p:ph idx="1"/>
          </p:nvPr>
        </p:nvSpPr>
        <p:spPr>
          <a:xfrm>
            <a:off x="1854000" y="9648000"/>
            <a:ext cx="26568000" cy="27108000"/>
          </a:xfrm>
          <a:prstGeom prst="rect">
            <a:avLst/>
          </a:prstGeom>
        </p:spPr>
        <p:txBody>
          <a:bodyPr lIns="0" tIns="0" rIns="0" bIns="0"/>
          <a:lstStyle>
            <a:lvl1pPr marL="0" indent="0">
              <a:lnSpc>
                <a:spcPts val="10488"/>
              </a:lnSpc>
              <a:spcBef>
                <a:spcPts val="0"/>
              </a:spcBef>
              <a:buFont typeface="Arial" pitchFamily="34" charset="0"/>
              <a:buNone/>
              <a:defRPr sz="9500" b="1">
                <a:solidFill>
                  <a:schemeClr val="tx2"/>
                </a:solidFill>
              </a:defRPr>
            </a:lvl1pPr>
            <a:lvl2pPr marL="540000" indent="-540000" defTabSz="540000">
              <a:lnSpc>
                <a:spcPts val="3827"/>
              </a:lnSpc>
              <a:spcBef>
                <a:spcPts val="0"/>
              </a:spcBef>
              <a:buFont typeface="Arial" pitchFamily="34" charset="0"/>
              <a:buChar char="•"/>
              <a:defRPr sz="3800" b="1"/>
            </a:lvl2pPr>
            <a:lvl3pPr marL="540000" indent="-540000" defTabSz="540000">
              <a:lnSpc>
                <a:spcPts val="3827"/>
              </a:lnSpc>
              <a:spcBef>
                <a:spcPts val="0"/>
              </a:spcBef>
              <a:buFont typeface="Arial" pitchFamily="34" charset="0"/>
              <a:buChar char="•"/>
              <a:defRPr sz="3800"/>
            </a:lvl3pPr>
            <a:lvl4pPr marL="1080000" indent="-540000" defTabSz="540000">
              <a:lnSpc>
                <a:spcPts val="3827"/>
              </a:lnSpc>
              <a:spcBef>
                <a:spcPts val="0"/>
              </a:spcBef>
              <a:buFont typeface="Arial" pitchFamily="34" charset="0"/>
              <a:buChar char="•"/>
              <a:defRPr sz="3800"/>
            </a:lvl4pPr>
            <a:lvl5pPr marL="1620000" indent="-540000" defTabSz="540000">
              <a:lnSpc>
                <a:spcPts val="3827"/>
              </a:lnSpc>
              <a:spcBef>
                <a:spcPts val="0"/>
              </a:spcBef>
              <a:buFont typeface="Arial" pitchFamily="34" charset="0"/>
              <a:buChar char="•"/>
              <a:defRPr sz="38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1339437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vlak, Titelbalk 1 regel, 3 koloms opmaak">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p:txBody>
          <a:bodyPr/>
          <a:lstStyle/>
          <a:p>
            <a:r>
              <a:rPr lang="nl-NL"/>
              <a:t>Ruimte gereserveerd voor contactgegevens (optioneel)</a:t>
            </a:r>
          </a:p>
        </p:txBody>
      </p:sp>
      <p:sp>
        <p:nvSpPr>
          <p:cNvPr id="13" name="Titel 1"/>
          <p:cNvSpPr>
            <a:spLocks noGrp="1"/>
          </p:cNvSpPr>
          <p:nvPr>
            <p:ph type="title" hasCustomPrompt="1"/>
          </p:nvPr>
        </p:nvSpPr>
        <p:spPr>
          <a:xfrm>
            <a:off x="1854000" y="1854000"/>
            <a:ext cx="26568000" cy="2664000"/>
          </a:xfrm>
          <a:prstGeom prst="rect">
            <a:avLst/>
          </a:prstGeom>
          <a:solidFill>
            <a:schemeClr val="tx2"/>
          </a:solidFill>
        </p:spPr>
        <p:txBody>
          <a:bodyPr lIns="648000" tIns="648000" rIns="648000" bIns="648000">
            <a:normAutofit/>
          </a:bodyPr>
          <a:lstStyle>
            <a:lvl1pPr algn="l">
              <a:lnSpc>
                <a:spcPts val="11764"/>
              </a:lnSpc>
              <a:defRPr sz="11500" b="1">
                <a:solidFill>
                  <a:schemeClr val="bg2"/>
                </a:solidFill>
              </a:defRPr>
            </a:lvl1pPr>
          </a:lstStyle>
          <a:p>
            <a:r>
              <a:rPr lang="nl-NL" dirty="0"/>
              <a:t>Titel van de poster over één regels.</a:t>
            </a:r>
          </a:p>
        </p:txBody>
      </p:sp>
      <p:sp>
        <p:nvSpPr>
          <p:cNvPr id="8" name="Tijdelijke aanduiding voor tekst 3"/>
          <p:cNvSpPr>
            <a:spLocks noGrp="1"/>
          </p:cNvSpPr>
          <p:nvPr>
            <p:ph type="body" sz="quarter" idx="13"/>
          </p:nvPr>
        </p:nvSpPr>
        <p:spPr>
          <a:xfrm>
            <a:off x="1854000" y="5166000"/>
            <a:ext cx="26568000" cy="4158000"/>
          </a:xfrm>
          <a:prstGeom prst="rect">
            <a:avLst/>
          </a:prstGeom>
        </p:spPr>
        <p:txBody>
          <a:bodyPr lIns="0" tIns="0" rIns="0" bIns="0"/>
          <a:lstStyle>
            <a:lvl1pPr marL="0" indent="0">
              <a:lnSpc>
                <a:spcPts val="6378"/>
              </a:lnSpc>
              <a:spcBef>
                <a:spcPts val="0"/>
              </a:spcBef>
              <a:buNone/>
              <a:defRPr sz="6400" b="1">
                <a:solidFill>
                  <a:schemeClr val="accent5"/>
                </a:solidFill>
              </a:defRPr>
            </a:lvl1pPr>
            <a:lvl2pPr marL="0" indent="0">
              <a:lnSpc>
                <a:spcPts val="3827"/>
              </a:lnSpc>
              <a:spcBef>
                <a:spcPts val="0"/>
              </a:spcBef>
              <a:buFont typeface="Arial" pitchFamily="34" charset="0"/>
              <a:buNone/>
              <a:defRPr sz="3800">
                <a:solidFill>
                  <a:schemeClr val="accent5"/>
                </a:solidFill>
              </a:defRPr>
            </a:lvl2pPr>
          </a:lstStyle>
          <a:p>
            <a:pPr lvl="0"/>
            <a:r>
              <a:rPr lang="nl-NL"/>
              <a:t>Klikken om de tekststijl van het model te bewerken</a:t>
            </a:r>
          </a:p>
          <a:p>
            <a:pPr lvl="1"/>
            <a:r>
              <a:rPr lang="nl-NL"/>
              <a:t>Tweede niveau</a:t>
            </a:r>
          </a:p>
        </p:txBody>
      </p:sp>
      <p:sp>
        <p:nvSpPr>
          <p:cNvPr id="10" name="Tijdelijke aanduiding voor inhoud 2"/>
          <p:cNvSpPr>
            <a:spLocks noGrp="1"/>
          </p:cNvSpPr>
          <p:nvPr>
            <p:ph idx="1"/>
          </p:nvPr>
        </p:nvSpPr>
        <p:spPr>
          <a:xfrm>
            <a:off x="1854000" y="9972000"/>
            <a:ext cx="8532000" cy="26784000"/>
          </a:xfrm>
          <a:prstGeom prst="rect">
            <a:avLst/>
          </a:prstGeom>
        </p:spPr>
        <p:txBody>
          <a:bodyPr lIns="0" tIns="0" rIns="0" bIns="0"/>
          <a:lstStyle>
            <a:lvl1pPr marL="0" indent="0">
              <a:lnSpc>
                <a:spcPts val="10488"/>
              </a:lnSpc>
              <a:spcBef>
                <a:spcPts val="0"/>
              </a:spcBef>
              <a:buFont typeface="Arial" pitchFamily="34" charset="0"/>
              <a:buNone/>
              <a:defRPr sz="9500" b="1">
                <a:solidFill>
                  <a:schemeClr val="tx2"/>
                </a:solidFill>
              </a:defRPr>
            </a:lvl1pPr>
            <a:lvl2pPr marL="540000" indent="-540000" defTabSz="540000">
              <a:lnSpc>
                <a:spcPts val="3827"/>
              </a:lnSpc>
              <a:spcBef>
                <a:spcPts val="0"/>
              </a:spcBef>
              <a:buFont typeface="Arial" pitchFamily="34" charset="0"/>
              <a:buChar char="•"/>
              <a:defRPr sz="3800" b="1"/>
            </a:lvl2pPr>
            <a:lvl3pPr marL="540000" indent="-540000" defTabSz="540000">
              <a:lnSpc>
                <a:spcPts val="3827"/>
              </a:lnSpc>
              <a:spcBef>
                <a:spcPts val="0"/>
              </a:spcBef>
              <a:buFont typeface="Arial" pitchFamily="34" charset="0"/>
              <a:buChar char="•"/>
              <a:defRPr sz="3800"/>
            </a:lvl3pPr>
            <a:lvl4pPr marL="1080000" indent="-540000" defTabSz="540000">
              <a:lnSpc>
                <a:spcPts val="3827"/>
              </a:lnSpc>
              <a:spcBef>
                <a:spcPts val="0"/>
              </a:spcBef>
              <a:buFont typeface="Arial" pitchFamily="34" charset="0"/>
              <a:buChar char="•"/>
              <a:defRPr sz="3800"/>
            </a:lvl4pPr>
            <a:lvl5pPr marL="1620000" indent="-540000" defTabSz="540000">
              <a:lnSpc>
                <a:spcPts val="3827"/>
              </a:lnSpc>
              <a:spcBef>
                <a:spcPts val="0"/>
              </a:spcBef>
              <a:buFont typeface="Arial" pitchFamily="34" charset="0"/>
              <a:buChar char="•"/>
              <a:defRPr sz="38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1" name="Tijdelijke aanduiding voor inhoud 2"/>
          <p:cNvSpPr>
            <a:spLocks noGrp="1"/>
          </p:cNvSpPr>
          <p:nvPr>
            <p:ph idx="15"/>
          </p:nvPr>
        </p:nvSpPr>
        <p:spPr>
          <a:xfrm>
            <a:off x="10872000" y="9972000"/>
            <a:ext cx="8532000" cy="26784000"/>
          </a:xfrm>
          <a:prstGeom prst="rect">
            <a:avLst/>
          </a:prstGeom>
        </p:spPr>
        <p:txBody>
          <a:bodyPr lIns="0" tIns="0" rIns="0" bIns="0"/>
          <a:lstStyle>
            <a:lvl1pPr marL="0" indent="0">
              <a:lnSpc>
                <a:spcPts val="10488"/>
              </a:lnSpc>
              <a:spcBef>
                <a:spcPts val="0"/>
              </a:spcBef>
              <a:buFont typeface="Arial" pitchFamily="34" charset="0"/>
              <a:buNone/>
              <a:defRPr sz="9500" b="1">
                <a:solidFill>
                  <a:schemeClr val="tx2"/>
                </a:solidFill>
              </a:defRPr>
            </a:lvl1pPr>
            <a:lvl2pPr marL="540000" indent="-540000" defTabSz="540000">
              <a:lnSpc>
                <a:spcPts val="3827"/>
              </a:lnSpc>
              <a:spcBef>
                <a:spcPts val="0"/>
              </a:spcBef>
              <a:buFont typeface="Arial" pitchFamily="34" charset="0"/>
              <a:buChar char="•"/>
              <a:defRPr sz="3800" b="1"/>
            </a:lvl2pPr>
            <a:lvl3pPr marL="540000" indent="-540000" defTabSz="540000">
              <a:lnSpc>
                <a:spcPts val="3827"/>
              </a:lnSpc>
              <a:spcBef>
                <a:spcPts val="0"/>
              </a:spcBef>
              <a:buFont typeface="Arial" pitchFamily="34" charset="0"/>
              <a:buChar char="•"/>
              <a:defRPr sz="3800"/>
            </a:lvl3pPr>
            <a:lvl4pPr marL="1080000" indent="-540000" defTabSz="540000">
              <a:lnSpc>
                <a:spcPts val="3827"/>
              </a:lnSpc>
              <a:spcBef>
                <a:spcPts val="0"/>
              </a:spcBef>
              <a:buFont typeface="Arial" pitchFamily="34" charset="0"/>
              <a:buChar char="•"/>
              <a:defRPr sz="3800"/>
            </a:lvl4pPr>
            <a:lvl5pPr marL="1620000" indent="-540000" defTabSz="540000">
              <a:lnSpc>
                <a:spcPts val="3827"/>
              </a:lnSpc>
              <a:spcBef>
                <a:spcPts val="0"/>
              </a:spcBef>
              <a:buFont typeface="Arial" pitchFamily="34" charset="0"/>
              <a:buChar char="•"/>
              <a:defRPr sz="38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4" name="Tijdelijke aanduiding voor inhoud 2"/>
          <p:cNvSpPr>
            <a:spLocks noGrp="1"/>
          </p:cNvSpPr>
          <p:nvPr>
            <p:ph idx="16"/>
          </p:nvPr>
        </p:nvSpPr>
        <p:spPr>
          <a:xfrm>
            <a:off x="19890000" y="9972000"/>
            <a:ext cx="8532000" cy="26784000"/>
          </a:xfrm>
          <a:prstGeom prst="rect">
            <a:avLst/>
          </a:prstGeom>
        </p:spPr>
        <p:txBody>
          <a:bodyPr lIns="0" tIns="0" rIns="0" bIns="0"/>
          <a:lstStyle>
            <a:lvl1pPr marL="0" indent="0">
              <a:lnSpc>
                <a:spcPts val="10488"/>
              </a:lnSpc>
              <a:spcBef>
                <a:spcPts val="0"/>
              </a:spcBef>
              <a:buFont typeface="Arial" pitchFamily="34" charset="0"/>
              <a:buNone/>
              <a:defRPr sz="9500" b="1">
                <a:solidFill>
                  <a:schemeClr val="tx2"/>
                </a:solidFill>
              </a:defRPr>
            </a:lvl1pPr>
            <a:lvl2pPr marL="540000" indent="-540000" defTabSz="540000">
              <a:lnSpc>
                <a:spcPts val="3827"/>
              </a:lnSpc>
              <a:spcBef>
                <a:spcPts val="0"/>
              </a:spcBef>
              <a:buFont typeface="Arial" pitchFamily="34" charset="0"/>
              <a:buChar char="•"/>
              <a:defRPr sz="3800" b="1"/>
            </a:lvl2pPr>
            <a:lvl3pPr marL="540000" indent="-540000" defTabSz="540000">
              <a:lnSpc>
                <a:spcPts val="3827"/>
              </a:lnSpc>
              <a:spcBef>
                <a:spcPts val="0"/>
              </a:spcBef>
              <a:buFont typeface="Arial" pitchFamily="34" charset="0"/>
              <a:buChar char="•"/>
              <a:defRPr sz="3800"/>
            </a:lvl3pPr>
            <a:lvl4pPr marL="1080000" indent="-540000" defTabSz="540000">
              <a:lnSpc>
                <a:spcPts val="3827"/>
              </a:lnSpc>
              <a:spcBef>
                <a:spcPts val="0"/>
              </a:spcBef>
              <a:buFont typeface="Arial" pitchFamily="34" charset="0"/>
              <a:buChar char="•"/>
              <a:defRPr sz="3800"/>
            </a:lvl4pPr>
            <a:lvl5pPr marL="1620000" indent="-540000" defTabSz="540000">
              <a:lnSpc>
                <a:spcPts val="3827"/>
              </a:lnSpc>
              <a:spcBef>
                <a:spcPts val="0"/>
              </a:spcBef>
              <a:buFont typeface="Arial" pitchFamily="34" charset="0"/>
              <a:buChar char="•"/>
              <a:defRPr sz="38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3423933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balk 4 regels">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p:txBody>
          <a:bodyPr/>
          <a:lstStyle/>
          <a:p>
            <a:r>
              <a:rPr lang="nl-NL"/>
              <a:t>Ruimte gereserveerd voor contactgegevens (optioneel)</a:t>
            </a:r>
          </a:p>
        </p:txBody>
      </p:sp>
      <p:sp>
        <p:nvSpPr>
          <p:cNvPr id="6" name="Titel 1"/>
          <p:cNvSpPr>
            <a:spLocks noGrp="1"/>
          </p:cNvSpPr>
          <p:nvPr>
            <p:ph type="title" hasCustomPrompt="1"/>
          </p:nvPr>
        </p:nvSpPr>
        <p:spPr>
          <a:xfrm>
            <a:off x="1854000" y="1854000"/>
            <a:ext cx="26568000" cy="7146000"/>
          </a:xfrm>
          <a:prstGeom prst="rect">
            <a:avLst/>
          </a:prstGeom>
          <a:solidFill>
            <a:schemeClr val="tx2"/>
          </a:solidFill>
        </p:spPr>
        <p:txBody>
          <a:bodyPr lIns="648000" tIns="648000" rIns="648000" bIns="648000">
            <a:normAutofit/>
          </a:bodyPr>
          <a:lstStyle>
            <a:lvl1pPr algn="l">
              <a:lnSpc>
                <a:spcPts val="11764"/>
              </a:lnSpc>
              <a:defRPr sz="11500" b="1" i="0">
                <a:solidFill>
                  <a:schemeClr val="bg2"/>
                </a:solidFill>
              </a:defRPr>
            </a:lvl1pPr>
          </a:lstStyle>
          <a:p>
            <a:r>
              <a:rPr lang="nl-NL" dirty="0"/>
              <a:t>Titel van de poster over vier regels.</a:t>
            </a:r>
          </a:p>
        </p:txBody>
      </p:sp>
      <p:sp>
        <p:nvSpPr>
          <p:cNvPr id="7" name="Tijdelijke aanduiding voor inhoud 2"/>
          <p:cNvSpPr>
            <a:spLocks noGrp="1"/>
          </p:cNvSpPr>
          <p:nvPr>
            <p:ph idx="1"/>
          </p:nvPr>
        </p:nvSpPr>
        <p:spPr>
          <a:xfrm>
            <a:off x="1854000" y="9648000"/>
            <a:ext cx="26568000" cy="27108000"/>
          </a:xfrm>
          <a:prstGeom prst="rect">
            <a:avLst/>
          </a:prstGeom>
        </p:spPr>
        <p:txBody>
          <a:bodyPr lIns="0" tIns="0" rIns="0" bIns="0"/>
          <a:lstStyle>
            <a:lvl1pPr marL="0" indent="0">
              <a:lnSpc>
                <a:spcPts val="10488"/>
              </a:lnSpc>
              <a:spcBef>
                <a:spcPts val="0"/>
              </a:spcBef>
              <a:buFont typeface="Arial" pitchFamily="34" charset="0"/>
              <a:buNone/>
              <a:defRPr sz="9500" b="1">
                <a:solidFill>
                  <a:schemeClr val="tx2"/>
                </a:solidFill>
              </a:defRPr>
            </a:lvl1pPr>
            <a:lvl2pPr marL="540000" indent="-540000" defTabSz="540000">
              <a:lnSpc>
                <a:spcPts val="3827"/>
              </a:lnSpc>
              <a:spcBef>
                <a:spcPts val="0"/>
              </a:spcBef>
              <a:buFont typeface="Arial" pitchFamily="34" charset="0"/>
              <a:buChar char="•"/>
              <a:defRPr sz="3800" b="1"/>
            </a:lvl2pPr>
            <a:lvl3pPr marL="540000" indent="-540000" defTabSz="540000">
              <a:lnSpc>
                <a:spcPts val="3827"/>
              </a:lnSpc>
              <a:spcBef>
                <a:spcPts val="0"/>
              </a:spcBef>
              <a:buFont typeface="Arial" pitchFamily="34" charset="0"/>
              <a:buChar char="•"/>
              <a:defRPr sz="3800"/>
            </a:lvl3pPr>
            <a:lvl4pPr marL="1080000" indent="-540000" defTabSz="540000">
              <a:lnSpc>
                <a:spcPts val="3827"/>
              </a:lnSpc>
              <a:spcBef>
                <a:spcPts val="0"/>
              </a:spcBef>
              <a:buFont typeface="Arial" pitchFamily="34" charset="0"/>
              <a:buChar char="•"/>
              <a:defRPr sz="3800"/>
            </a:lvl4pPr>
            <a:lvl5pPr marL="1620000" indent="-540000" defTabSz="540000">
              <a:lnSpc>
                <a:spcPts val="3827"/>
              </a:lnSpc>
              <a:spcBef>
                <a:spcPts val="0"/>
              </a:spcBef>
              <a:buFont typeface="Arial" pitchFamily="34" charset="0"/>
              <a:buChar char="•"/>
              <a:defRPr sz="3800"/>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2946580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balk 3 regels">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p:txBody>
          <a:bodyPr/>
          <a:lstStyle/>
          <a:p>
            <a:r>
              <a:rPr lang="nl-NL"/>
              <a:t>Ruimte gereserveerd voor contactgegevens (optioneel)</a:t>
            </a:r>
          </a:p>
        </p:txBody>
      </p:sp>
      <p:sp>
        <p:nvSpPr>
          <p:cNvPr id="6" name="Titel 1"/>
          <p:cNvSpPr>
            <a:spLocks noGrp="1"/>
          </p:cNvSpPr>
          <p:nvPr>
            <p:ph type="title" hasCustomPrompt="1"/>
          </p:nvPr>
        </p:nvSpPr>
        <p:spPr>
          <a:xfrm>
            <a:off x="1854000" y="1854000"/>
            <a:ext cx="26568000" cy="5652000"/>
          </a:xfrm>
          <a:prstGeom prst="rect">
            <a:avLst/>
          </a:prstGeom>
          <a:solidFill>
            <a:schemeClr val="tx2"/>
          </a:solidFill>
        </p:spPr>
        <p:txBody>
          <a:bodyPr lIns="648000" tIns="648000" rIns="648000" bIns="648000">
            <a:normAutofit/>
          </a:bodyPr>
          <a:lstStyle>
            <a:lvl1pPr algn="l">
              <a:lnSpc>
                <a:spcPts val="11764"/>
              </a:lnSpc>
              <a:defRPr sz="11500" b="1">
                <a:solidFill>
                  <a:schemeClr val="bg2"/>
                </a:solidFill>
              </a:defRPr>
            </a:lvl1pPr>
          </a:lstStyle>
          <a:p>
            <a:r>
              <a:rPr lang="nl-NL" dirty="0"/>
              <a:t>Titel van de poster over drie regels.</a:t>
            </a:r>
          </a:p>
        </p:txBody>
      </p:sp>
      <p:sp>
        <p:nvSpPr>
          <p:cNvPr id="7" name="Tijdelijke aanduiding voor inhoud 2"/>
          <p:cNvSpPr>
            <a:spLocks noGrp="1"/>
          </p:cNvSpPr>
          <p:nvPr>
            <p:ph idx="1"/>
          </p:nvPr>
        </p:nvSpPr>
        <p:spPr>
          <a:xfrm>
            <a:off x="1854000" y="8154000"/>
            <a:ext cx="26568000" cy="28602000"/>
          </a:xfrm>
          <a:prstGeom prst="rect">
            <a:avLst/>
          </a:prstGeom>
        </p:spPr>
        <p:txBody>
          <a:bodyPr lIns="0" tIns="0" rIns="0" bIns="0"/>
          <a:lstStyle>
            <a:lvl1pPr marL="0" indent="0">
              <a:lnSpc>
                <a:spcPts val="10488"/>
              </a:lnSpc>
              <a:spcBef>
                <a:spcPts val="0"/>
              </a:spcBef>
              <a:buFont typeface="Arial" pitchFamily="34" charset="0"/>
              <a:buNone/>
              <a:defRPr sz="9500" b="1">
                <a:solidFill>
                  <a:schemeClr val="tx2"/>
                </a:solidFill>
              </a:defRPr>
            </a:lvl1pPr>
            <a:lvl2pPr marL="540000" indent="-540000" defTabSz="540000">
              <a:lnSpc>
                <a:spcPts val="3827"/>
              </a:lnSpc>
              <a:spcBef>
                <a:spcPts val="0"/>
              </a:spcBef>
              <a:buFont typeface="Arial" pitchFamily="34" charset="0"/>
              <a:buChar char="•"/>
              <a:defRPr sz="3800" b="1"/>
            </a:lvl2pPr>
            <a:lvl3pPr marL="540000" indent="-540000" defTabSz="540000">
              <a:lnSpc>
                <a:spcPts val="3827"/>
              </a:lnSpc>
              <a:spcBef>
                <a:spcPts val="0"/>
              </a:spcBef>
              <a:buFont typeface="Arial" pitchFamily="34" charset="0"/>
              <a:buChar char="•"/>
              <a:defRPr sz="3800"/>
            </a:lvl3pPr>
            <a:lvl4pPr marL="1080000" indent="-540000" defTabSz="540000">
              <a:lnSpc>
                <a:spcPts val="3827"/>
              </a:lnSpc>
              <a:spcBef>
                <a:spcPts val="0"/>
              </a:spcBef>
              <a:buFont typeface="Arial" pitchFamily="34" charset="0"/>
              <a:buChar char="•"/>
              <a:defRPr sz="3800"/>
            </a:lvl4pPr>
            <a:lvl5pPr marL="1620000" indent="-540000" defTabSz="540000">
              <a:lnSpc>
                <a:spcPts val="3827"/>
              </a:lnSpc>
              <a:spcBef>
                <a:spcPts val="0"/>
              </a:spcBef>
              <a:buFont typeface="Arial" pitchFamily="34" charset="0"/>
              <a:buChar char="•"/>
              <a:defRPr sz="3800"/>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8809917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balk 2 regels">
    <p:spTree>
      <p:nvGrpSpPr>
        <p:cNvPr id="1" name=""/>
        <p:cNvGrpSpPr/>
        <p:nvPr/>
      </p:nvGrpSpPr>
      <p:grpSpPr>
        <a:xfrm>
          <a:off x="0" y="0"/>
          <a:ext cx="0" cy="0"/>
          <a:chOff x="0" y="0"/>
          <a:chExt cx="0" cy="0"/>
        </a:xfrm>
      </p:grpSpPr>
      <p:sp>
        <p:nvSpPr>
          <p:cNvPr id="3" name="Tijdelijke aanduiding voor voettekst 2"/>
          <p:cNvSpPr>
            <a:spLocks noGrp="1"/>
          </p:cNvSpPr>
          <p:nvPr>
            <p:ph type="ftr" sz="quarter" idx="10"/>
          </p:nvPr>
        </p:nvSpPr>
        <p:spPr/>
        <p:txBody>
          <a:bodyPr/>
          <a:lstStyle/>
          <a:p>
            <a:r>
              <a:rPr lang="nl-NL"/>
              <a:t>Ruimte gereserveerd voor contactgegevens (optioneel)</a:t>
            </a:r>
            <a:endParaRPr lang="nl-NL" dirty="0"/>
          </a:p>
        </p:txBody>
      </p:sp>
      <p:sp>
        <p:nvSpPr>
          <p:cNvPr id="7" name="Titel 1"/>
          <p:cNvSpPr>
            <a:spLocks noGrp="1"/>
          </p:cNvSpPr>
          <p:nvPr>
            <p:ph type="title" hasCustomPrompt="1"/>
          </p:nvPr>
        </p:nvSpPr>
        <p:spPr>
          <a:xfrm>
            <a:off x="1854000" y="1854000"/>
            <a:ext cx="26568000" cy="4158000"/>
          </a:xfrm>
          <a:prstGeom prst="rect">
            <a:avLst/>
          </a:prstGeom>
          <a:solidFill>
            <a:schemeClr val="tx2"/>
          </a:solidFill>
        </p:spPr>
        <p:txBody>
          <a:bodyPr lIns="648000" tIns="648000" rIns="648000" bIns="648000">
            <a:normAutofit/>
          </a:bodyPr>
          <a:lstStyle>
            <a:lvl1pPr algn="l">
              <a:lnSpc>
                <a:spcPts val="11764"/>
              </a:lnSpc>
              <a:defRPr sz="11500" b="1">
                <a:solidFill>
                  <a:schemeClr val="bg2"/>
                </a:solidFill>
              </a:defRPr>
            </a:lvl1pPr>
          </a:lstStyle>
          <a:p>
            <a:r>
              <a:rPr lang="nl-NL" dirty="0"/>
              <a:t>Titel van de poster over twee regels.</a:t>
            </a:r>
          </a:p>
        </p:txBody>
      </p:sp>
      <p:sp>
        <p:nvSpPr>
          <p:cNvPr id="5" name="Tijdelijke aanduiding voor inhoud 2"/>
          <p:cNvSpPr>
            <a:spLocks noGrp="1"/>
          </p:cNvSpPr>
          <p:nvPr>
            <p:ph idx="1"/>
          </p:nvPr>
        </p:nvSpPr>
        <p:spPr>
          <a:xfrm>
            <a:off x="1854000" y="6660000"/>
            <a:ext cx="26568000" cy="30096000"/>
          </a:xfrm>
          <a:prstGeom prst="rect">
            <a:avLst/>
          </a:prstGeom>
        </p:spPr>
        <p:txBody>
          <a:bodyPr lIns="0" tIns="0" rIns="0" bIns="0"/>
          <a:lstStyle>
            <a:lvl1pPr marL="0" indent="0">
              <a:lnSpc>
                <a:spcPts val="10488"/>
              </a:lnSpc>
              <a:spcBef>
                <a:spcPts val="0"/>
              </a:spcBef>
              <a:buFont typeface="Arial" pitchFamily="34" charset="0"/>
              <a:buNone/>
              <a:defRPr sz="9500" b="1">
                <a:solidFill>
                  <a:schemeClr val="tx2"/>
                </a:solidFill>
              </a:defRPr>
            </a:lvl1pPr>
            <a:lvl2pPr marL="540000" indent="-540000" defTabSz="540000">
              <a:lnSpc>
                <a:spcPts val="3827"/>
              </a:lnSpc>
              <a:spcBef>
                <a:spcPts val="0"/>
              </a:spcBef>
              <a:buFont typeface="Arial" pitchFamily="34" charset="0"/>
              <a:buChar char="•"/>
              <a:defRPr sz="3800" b="1"/>
            </a:lvl2pPr>
            <a:lvl3pPr marL="540000" indent="-540000" defTabSz="540000">
              <a:lnSpc>
                <a:spcPts val="3827"/>
              </a:lnSpc>
              <a:spcBef>
                <a:spcPts val="0"/>
              </a:spcBef>
              <a:buFont typeface="Arial" pitchFamily="34" charset="0"/>
              <a:buChar char="•"/>
              <a:defRPr sz="3800"/>
            </a:lvl3pPr>
            <a:lvl4pPr marL="1080000" indent="-540000" defTabSz="540000">
              <a:lnSpc>
                <a:spcPts val="3827"/>
              </a:lnSpc>
              <a:spcBef>
                <a:spcPts val="0"/>
              </a:spcBef>
              <a:buFont typeface="Arial" pitchFamily="34" charset="0"/>
              <a:buChar char="•"/>
              <a:defRPr sz="3800"/>
            </a:lvl4pPr>
            <a:lvl5pPr marL="1620000" indent="-540000" defTabSz="540000">
              <a:lnSpc>
                <a:spcPts val="3827"/>
              </a:lnSpc>
              <a:spcBef>
                <a:spcPts val="0"/>
              </a:spcBef>
              <a:buFont typeface="Arial" pitchFamily="34" charset="0"/>
              <a:buChar char="•"/>
              <a:defRPr sz="3800"/>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781530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balk 1 regel">
    <p:spTree>
      <p:nvGrpSpPr>
        <p:cNvPr id="1" name=""/>
        <p:cNvGrpSpPr/>
        <p:nvPr/>
      </p:nvGrpSpPr>
      <p:grpSpPr>
        <a:xfrm>
          <a:off x="0" y="0"/>
          <a:ext cx="0" cy="0"/>
          <a:chOff x="0" y="0"/>
          <a:chExt cx="0" cy="0"/>
        </a:xfrm>
      </p:grpSpPr>
      <p:sp>
        <p:nvSpPr>
          <p:cNvPr id="3" name="Tijdelijke aanduiding voor voettekst 2"/>
          <p:cNvSpPr>
            <a:spLocks noGrp="1"/>
          </p:cNvSpPr>
          <p:nvPr>
            <p:ph type="ftr" sz="quarter" idx="10"/>
          </p:nvPr>
        </p:nvSpPr>
        <p:spPr/>
        <p:txBody>
          <a:bodyPr/>
          <a:lstStyle/>
          <a:p>
            <a:r>
              <a:rPr lang="nl-NL"/>
              <a:t>Ruimte gereserveerd voor contactgegevens (optioneel)</a:t>
            </a:r>
            <a:endParaRPr lang="nl-NL" dirty="0"/>
          </a:p>
        </p:txBody>
      </p:sp>
      <p:sp>
        <p:nvSpPr>
          <p:cNvPr id="6" name="Titel 1"/>
          <p:cNvSpPr>
            <a:spLocks noGrp="1"/>
          </p:cNvSpPr>
          <p:nvPr>
            <p:ph type="title" hasCustomPrompt="1"/>
          </p:nvPr>
        </p:nvSpPr>
        <p:spPr>
          <a:xfrm>
            <a:off x="1854000" y="1854000"/>
            <a:ext cx="26568000" cy="2664000"/>
          </a:xfrm>
          <a:prstGeom prst="rect">
            <a:avLst/>
          </a:prstGeom>
          <a:solidFill>
            <a:schemeClr val="tx2"/>
          </a:solidFill>
        </p:spPr>
        <p:txBody>
          <a:bodyPr lIns="648000" tIns="648000" rIns="648000" bIns="648000">
            <a:normAutofit/>
          </a:bodyPr>
          <a:lstStyle>
            <a:lvl1pPr algn="l">
              <a:lnSpc>
                <a:spcPts val="11764"/>
              </a:lnSpc>
              <a:defRPr sz="11500" b="1">
                <a:solidFill>
                  <a:schemeClr val="bg2"/>
                </a:solidFill>
              </a:defRPr>
            </a:lvl1pPr>
          </a:lstStyle>
          <a:p>
            <a:r>
              <a:rPr lang="nl-NL" dirty="0"/>
              <a:t>Titel van de poster over één regel.</a:t>
            </a:r>
          </a:p>
        </p:txBody>
      </p:sp>
      <p:sp>
        <p:nvSpPr>
          <p:cNvPr id="8" name="Tijdelijke aanduiding voor inhoud 2"/>
          <p:cNvSpPr>
            <a:spLocks noGrp="1"/>
          </p:cNvSpPr>
          <p:nvPr>
            <p:ph idx="1"/>
          </p:nvPr>
        </p:nvSpPr>
        <p:spPr>
          <a:xfrm>
            <a:off x="1854000" y="5166000"/>
            <a:ext cx="26568000" cy="31590000"/>
          </a:xfrm>
          <a:prstGeom prst="rect">
            <a:avLst/>
          </a:prstGeom>
        </p:spPr>
        <p:txBody>
          <a:bodyPr lIns="0" tIns="0" rIns="0" bIns="0"/>
          <a:lstStyle>
            <a:lvl1pPr marL="0" indent="0">
              <a:lnSpc>
                <a:spcPts val="10488"/>
              </a:lnSpc>
              <a:spcBef>
                <a:spcPts val="0"/>
              </a:spcBef>
              <a:buFont typeface="Arial" pitchFamily="34" charset="0"/>
              <a:buNone/>
              <a:defRPr sz="9500" b="1">
                <a:solidFill>
                  <a:schemeClr val="tx2"/>
                </a:solidFill>
              </a:defRPr>
            </a:lvl1pPr>
            <a:lvl2pPr marL="540000" indent="-540000" defTabSz="540000">
              <a:lnSpc>
                <a:spcPts val="3827"/>
              </a:lnSpc>
              <a:spcBef>
                <a:spcPts val="0"/>
              </a:spcBef>
              <a:buFont typeface="Arial" pitchFamily="34" charset="0"/>
              <a:buChar char="•"/>
              <a:defRPr sz="3800" b="1"/>
            </a:lvl2pPr>
            <a:lvl3pPr marL="540000" indent="-540000" defTabSz="540000">
              <a:lnSpc>
                <a:spcPts val="3827"/>
              </a:lnSpc>
              <a:spcBef>
                <a:spcPts val="0"/>
              </a:spcBef>
              <a:buFont typeface="Arial" pitchFamily="34" charset="0"/>
              <a:buChar char="•"/>
              <a:defRPr sz="3800"/>
            </a:lvl3pPr>
            <a:lvl4pPr marL="1080000" indent="-540000" defTabSz="540000">
              <a:lnSpc>
                <a:spcPts val="3827"/>
              </a:lnSpc>
              <a:spcBef>
                <a:spcPts val="0"/>
              </a:spcBef>
              <a:buFont typeface="Arial" pitchFamily="34" charset="0"/>
              <a:buChar char="•"/>
              <a:defRPr sz="3800"/>
            </a:lvl4pPr>
            <a:lvl5pPr marL="1620000" indent="-540000" defTabSz="540000">
              <a:lnSpc>
                <a:spcPts val="3827"/>
              </a:lnSpc>
              <a:spcBef>
                <a:spcPts val="0"/>
              </a:spcBef>
              <a:buFont typeface="Arial" pitchFamily="34" charset="0"/>
              <a:buChar char="•"/>
              <a:defRPr sz="3800"/>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7772549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vlak, Titelbalk 3 regels, 2 koloms opmaak">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p:txBody>
          <a:bodyPr/>
          <a:lstStyle/>
          <a:p>
            <a:r>
              <a:rPr lang="nl-NL" dirty="0"/>
              <a:t>Ruimte gereserveerd voor contactgegevens (optioneel)</a:t>
            </a:r>
          </a:p>
        </p:txBody>
      </p:sp>
      <p:sp>
        <p:nvSpPr>
          <p:cNvPr id="12" name="Tijdelijke aanduiding voor inhoud 2"/>
          <p:cNvSpPr>
            <a:spLocks noGrp="1"/>
          </p:cNvSpPr>
          <p:nvPr>
            <p:ph idx="1"/>
          </p:nvPr>
        </p:nvSpPr>
        <p:spPr>
          <a:xfrm>
            <a:off x="1854000" y="12960000"/>
            <a:ext cx="12718800" cy="23796000"/>
          </a:xfrm>
          <a:prstGeom prst="rect">
            <a:avLst/>
          </a:prstGeom>
        </p:spPr>
        <p:txBody>
          <a:bodyPr lIns="0" tIns="0" rIns="0" bIns="0"/>
          <a:lstStyle>
            <a:lvl1pPr marL="0" indent="0">
              <a:lnSpc>
                <a:spcPts val="10488"/>
              </a:lnSpc>
              <a:spcBef>
                <a:spcPts val="0"/>
              </a:spcBef>
              <a:buFont typeface="Arial" pitchFamily="34" charset="0"/>
              <a:buNone/>
              <a:defRPr sz="9500" b="1">
                <a:solidFill>
                  <a:schemeClr val="tx2"/>
                </a:solidFill>
              </a:defRPr>
            </a:lvl1pPr>
            <a:lvl2pPr marL="540000" indent="-540000" defTabSz="540000">
              <a:lnSpc>
                <a:spcPts val="3827"/>
              </a:lnSpc>
              <a:spcBef>
                <a:spcPts val="0"/>
              </a:spcBef>
              <a:buFont typeface="Arial" pitchFamily="34" charset="0"/>
              <a:buChar char="•"/>
              <a:defRPr sz="3800" b="1"/>
            </a:lvl2pPr>
            <a:lvl3pPr marL="540000" indent="-540000" defTabSz="540000">
              <a:lnSpc>
                <a:spcPts val="3827"/>
              </a:lnSpc>
              <a:spcBef>
                <a:spcPts val="0"/>
              </a:spcBef>
              <a:buFont typeface="Arial" pitchFamily="34" charset="0"/>
              <a:buChar char="•"/>
              <a:defRPr sz="3800"/>
            </a:lvl3pPr>
            <a:lvl4pPr marL="1080000" indent="-540000" defTabSz="540000">
              <a:lnSpc>
                <a:spcPts val="3827"/>
              </a:lnSpc>
              <a:spcBef>
                <a:spcPts val="0"/>
              </a:spcBef>
              <a:buFont typeface="Arial" pitchFamily="34" charset="0"/>
              <a:buChar char="•"/>
              <a:defRPr sz="3800"/>
            </a:lvl4pPr>
            <a:lvl5pPr marL="1620000" indent="-540000" defTabSz="540000">
              <a:lnSpc>
                <a:spcPts val="3827"/>
              </a:lnSpc>
              <a:spcBef>
                <a:spcPts val="0"/>
              </a:spcBef>
              <a:buFont typeface="Arial" pitchFamily="34" charset="0"/>
              <a:buChar char="•"/>
              <a:defRPr sz="3800"/>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inhoud 2"/>
          <p:cNvSpPr>
            <a:spLocks noGrp="1"/>
          </p:cNvSpPr>
          <p:nvPr>
            <p:ph idx="12"/>
          </p:nvPr>
        </p:nvSpPr>
        <p:spPr>
          <a:xfrm>
            <a:off x="15725499" y="12960000"/>
            <a:ext cx="12718800" cy="23796000"/>
          </a:xfrm>
          <a:prstGeom prst="rect">
            <a:avLst/>
          </a:prstGeom>
        </p:spPr>
        <p:txBody>
          <a:bodyPr/>
          <a:lstStyle>
            <a:lvl1pPr marL="0" indent="0">
              <a:lnSpc>
                <a:spcPts val="10488"/>
              </a:lnSpc>
              <a:spcBef>
                <a:spcPts val="0"/>
              </a:spcBef>
              <a:buFont typeface="Arial" pitchFamily="34" charset="0"/>
              <a:buNone/>
              <a:defRPr sz="9500" b="1">
                <a:solidFill>
                  <a:schemeClr val="tx2"/>
                </a:solidFill>
              </a:defRPr>
            </a:lvl1pPr>
            <a:lvl2pPr marL="540000" indent="-540000" defTabSz="540000">
              <a:lnSpc>
                <a:spcPts val="3827"/>
              </a:lnSpc>
              <a:spcBef>
                <a:spcPts val="0"/>
              </a:spcBef>
              <a:buFont typeface="Arial" pitchFamily="34" charset="0"/>
              <a:buChar char="•"/>
              <a:defRPr sz="3800" b="1"/>
            </a:lvl2pPr>
            <a:lvl3pPr marL="540000" indent="-540000" defTabSz="540000">
              <a:lnSpc>
                <a:spcPts val="3827"/>
              </a:lnSpc>
              <a:spcBef>
                <a:spcPts val="0"/>
              </a:spcBef>
              <a:buFont typeface="Arial" pitchFamily="34" charset="0"/>
              <a:buChar char="•"/>
              <a:defRPr sz="3800"/>
            </a:lvl3pPr>
            <a:lvl4pPr marL="1080000" indent="-540000" defTabSz="540000">
              <a:lnSpc>
                <a:spcPts val="3827"/>
              </a:lnSpc>
              <a:spcBef>
                <a:spcPts val="0"/>
              </a:spcBef>
              <a:buFont typeface="Arial" pitchFamily="34" charset="0"/>
              <a:buChar char="•"/>
              <a:defRPr sz="3800"/>
            </a:lvl4pPr>
            <a:lvl5pPr marL="1620000" indent="-540000" defTabSz="540000">
              <a:lnSpc>
                <a:spcPts val="3827"/>
              </a:lnSpc>
              <a:spcBef>
                <a:spcPts val="0"/>
              </a:spcBef>
              <a:buFont typeface="Arial" pitchFamily="34" charset="0"/>
              <a:buChar char="•"/>
              <a:defRPr sz="3800"/>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8" name="Titel 1"/>
          <p:cNvSpPr>
            <a:spLocks noGrp="1"/>
          </p:cNvSpPr>
          <p:nvPr>
            <p:ph type="title" hasCustomPrompt="1"/>
          </p:nvPr>
        </p:nvSpPr>
        <p:spPr>
          <a:xfrm>
            <a:off x="1854000" y="1854000"/>
            <a:ext cx="26568000" cy="5652000"/>
          </a:xfrm>
          <a:prstGeom prst="rect">
            <a:avLst/>
          </a:prstGeom>
          <a:solidFill>
            <a:schemeClr val="tx2"/>
          </a:solidFill>
        </p:spPr>
        <p:txBody>
          <a:bodyPr lIns="648000" tIns="648000" rIns="648000" bIns="648000">
            <a:normAutofit/>
          </a:bodyPr>
          <a:lstStyle>
            <a:lvl1pPr algn="l">
              <a:lnSpc>
                <a:spcPts val="11764"/>
              </a:lnSpc>
              <a:defRPr sz="11500" b="1">
                <a:solidFill>
                  <a:schemeClr val="bg2"/>
                </a:solidFill>
              </a:defRPr>
            </a:lvl1pPr>
          </a:lstStyle>
          <a:p>
            <a:r>
              <a:rPr lang="nl-NL" dirty="0"/>
              <a:t>Titel van de poster over drie regels.</a:t>
            </a:r>
          </a:p>
        </p:txBody>
      </p:sp>
      <p:sp>
        <p:nvSpPr>
          <p:cNvPr id="4" name="Tijdelijke aanduiding voor tekst 3"/>
          <p:cNvSpPr>
            <a:spLocks noGrp="1"/>
          </p:cNvSpPr>
          <p:nvPr>
            <p:ph type="body" sz="quarter" idx="13"/>
          </p:nvPr>
        </p:nvSpPr>
        <p:spPr>
          <a:xfrm>
            <a:off x="1854000" y="8154000"/>
            <a:ext cx="26568000" cy="4158000"/>
          </a:xfrm>
          <a:prstGeom prst="rect">
            <a:avLst/>
          </a:prstGeom>
        </p:spPr>
        <p:txBody>
          <a:bodyPr lIns="0" tIns="0" rIns="0" bIns="0"/>
          <a:lstStyle>
            <a:lvl1pPr marL="0" indent="0">
              <a:lnSpc>
                <a:spcPts val="6378"/>
              </a:lnSpc>
              <a:spcBef>
                <a:spcPts val="0"/>
              </a:spcBef>
              <a:buNone/>
              <a:defRPr sz="6400" b="1">
                <a:solidFill>
                  <a:schemeClr val="accent5"/>
                </a:solidFill>
              </a:defRPr>
            </a:lvl1pPr>
            <a:lvl2pPr marL="0" indent="0">
              <a:lnSpc>
                <a:spcPts val="3827"/>
              </a:lnSpc>
              <a:spcBef>
                <a:spcPts val="0"/>
              </a:spcBef>
              <a:buFont typeface="Arial" pitchFamily="34" charset="0"/>
              <a:buNone/>
              <a:defRPr sz="3800">
                <a:solidFill>
                  <a:schemeClr val="accent5"/>
                </a:solidFill>
              </a:defRPr>
            </a:lvl2pPr>
          </a:lstStyle>
          <a:p>
            <a:pPr lvl="0"/>
            <a:r>
              <a:rPr lang="nl-NL" dirty="0"/>
              <a:t>Klik om de modelstijlen te bewerken</a:t>
            </a:r>
          </a:p>
          <a:p>
            <a:pPr lvl="1"/>
            <a:r>
              <a:rPr lang="nl-NL" dirty="0"/>
              <a:t>Tweede niveau</a:t>
            </a:r>
          </a:p>
        </p:txBody>
      </p:sp>
    </p:spTree>
    <p:extLst>
      <p:ext uri="{BB962C8B-B14F-4D97-AF65-F5344CB8AC3E}">
        <p14:creationId xmlns:p14="http://schemas.microsoft.com/office/powerpoint/2010/main" val="21629408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62F27D-BA85-4377-BA40-6AA9EB2BF426}"/>
              </a:ext>
            </a:extLst>
          </p:cNvPr>
          <p:cNvSpPr>
            <a:spLocks noGrp="1"/>
          </p:cNvSpPr>
          <p:nvPr>
            <p:ph type="title"/>
          </p:nvPr>
        </p:nvSpPr>
        <p:spPr>
          <a:xfrm>
            <a:off x="2081213" y="2279650"/>
            <a:ext cx="26117550" cy="8274050"/>
          </a:xfrm>
          <a:prstGeom prst="rect">
            <a:avLst/>
          </a:prstGeom>
        </p:spPr>
        <p:txBody>
          <a:bodyPr/>
          <a:lstStyle/>
          <a:p>
            <a:r>
              <a:rPr lang="nl-NL"/>
              <a:t>Klik om stijl te bewerken</a:t>
            </a:r>
          </a:p>
        </p:txBody>
      </p:sp>
      <p:sp>
        <p:nvSpPr>
          <p:cNvPr id="3" name="Tijdelijke aanduiding voor voettekst 2">
            <a:extLst>
              <a:ext uri="{FF2B5EF4-FFF2-40B4-BE49-F238E27FC236}">
                <a16:creationId xmlns:a16="http://schemas.microsoft.com/office/drawing/2014/main" id="{2595BB00-7F8B-4553-BE1A-EC250DC57863}"/>
              </a:ext>
            </a:extLst>
          </p:cNvPr>
          <p:cNvSpPr>
            <a:spLocks noGrp="1"/>
          </p:cNvSpPr>
          <p:nvPr>
            <p:ph type="ftr" sz="quarter" idx="10"/>
          </p:nvPr>
        </p:nvSpPr>
        <p:spPr/>
        <p:txBody>
          <a:bodyPr/>
          <a:lstStyle/>
          <a:p>
            <a:r>
              <a:rPr lang="nl-NL"/>
              <a:t>Ruimte gereserveerd voor contactgegevens (optioneel)</a:t>
            </a:r>
            <a:endParaRPr lang="nl-NL" dirty="0"/>
          </a:p>
        </p:txBody>
      </p:sp>
    </p:spTree>
    <p:extLst>
      <p:ext uri="{BB962C8B-B14F-4D97-AF65-F5344CB8AC3E}">
        <p14:creationId xmlns:p14="http://schemas.microsoft.com/office/powerpoint/2010/main" val="39194659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vlak, Titelbalk 2 regels, 2 koloms opmaak">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p:txBody>
          <a:bodyPr/>
          <a:lstStyle/>
          <a:p>
            <a:r>
              <a:rPr lang="nl-NL"/>
              <a:t>Ruimte gereserveerd voor contactgegevens (optioneel)</a:t>
            </a:r>
          </a:p>
        </p:txBody>
      </p:sp>
      <p:sp>
        <p:nvSpPr>
          <p:cNvPr id="12" name="Tijdelijke aanduiding voor inhoud 2"/>
          <p:cNvSpPr>
            <a:spLocks noGrp="1"/>
          </p:cNvSpPr>
          <p:nvPr>
            <p:ph idx="1"/>
          </p:nvPr>
        </p:nvSpPr>
        <p:spPr>
          <a:xfrm>
            <a:off x="1854000" y="11466000"/>
            <a:ext cx="12718800" cy="25290000"/>
          </a:xfrm>
          <a:prstGeom prst="rect">
            <a:avLst/>
          </a:prstGeom>
        </p:spPr>
        <p:txBody>
          <a:bodyPr lIns="0" tIns="0" rIns="0" bIns="0"/>
          <a:lstStyle>
            <a:lvl1pPr marL="0" indent="0">
              <a:lnSpc>
                <a:spcPts val="10488"/>
              </a:lnSpc>
              <a:spcBef>
                <a:spcPts val="0"/>
              </a:spcBef>
              <a:buFont typeface="Arial" pitchFamily="34" charset="0"/>
              <a:buNone/>
              <a:defRPr sz="9500" b="1">
                <a:solidFill>
                  <a:schemeClr val="tx2"/>
                </a:solidFill>
              </a:defRPr>
            </a:lvl1pPr>
            <a:lvl2pPr marL="540000" indent="-540000" defTabSz="540000">
              <a:lnSpc>
                <a:spcPts val="3827"/>
              </a:lnSpc>
              <a:spcBef>
                <a:spcPts val="0"/>
              </a:spcBef>
              <a:buFont typeface="Arial" pitchFamily="34" charset="0"/>
              <a:buChar char="•"/>
              <a:defRPr sz="3800" b="1"/>
            </a:lvl2pPr>
            <a:lvl3pPr marL="540000" indent="-540000" defTabSz="540000">
              <a:lnSpc>
                <a:spcPts val="3827"/>
              </a:lnSpc>
              <a:spcBef>
                <a:spcPts val="0"/>
              </a:spcBef>
              <a:buFont typeface="Arial" pitchFamily="34" charset="0"/>
              <a:buChar char="•"/>
              <a:defRPr sz="3800"/>
            </a:lvl3pPr>
            <a:lvl4pPr marL="1080000" indent="-540000" defTabSz="540000">
              <a:lnSpc>
                <a:spcPts val="3827"/>
              </a:lnSpc>
              <a:spcBef>
                <a:spcPts val="0"/>
              </a:spcBef>
              <a:buFont typeface="Arial" pitchFamily="34" charset="0"/>
              <a:buChar char="•"/>
              <a:defRPr sz="3800"/>
            </a:lvl4pPr>
            <a:lvl5pPr marL="1620000" indent="-540000" defTabSz="540000">
              <a:lnSpc>
                <a:spcPts val="3827"/>
              </a:lnSpc>
              <a:spcBef>
                <a:spcPts val="0"/>
              </a:spcBef>
              <a:buFont typeface="Arial" pitchFamily="34" charset="0"/>
              <a:buChar char="•"/>
              <a:defRPr sz="3800"/>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inhoud 2"/>
          <p:cNvSpPr>
            <a:spLocks noGrp="1"/>
          </p:cNvSpPr>
          <p:nvPr>
            <p:ph idx="12"/>
          </p:nvPr>
        </p:nvSpPr>
        <p:spPr>
          <a:xfrm>
            <a:off x="15725499" y="11466000"/>
            <a:ext cx="12718800" cy="25290000"/>
          </a:xfrm>
          <a:prstGeom prst="rect">
            <a:avLst/>
          </a:prstGeom>
        </p:spPr>
        <p:txBody>
          <a:bodyPr/>
          <a:lstStyle>
            <a:lvl1pPr marL="0" indent="0">
              <a:lnSpc>
                <a:spcPts val="10488"/>
              </a:lnSpc>
              <a:spcBef>
                <a:spcPts val="0"/>
              </a:spcBef>
              <a:buFont typeface="Arial" pitchFamily="34" charset="0"/>
              <a:buNone/>
              <a:defRPr sz="9500" b="1">
                <a:solidFill>
                  <a:schemeClr val="tx2"/>
                </a:solidFill>
              </a:defRPr>
            </a:lvl1pPr>
            <a:lvl2pPr marL="540000" indent="-540000" defTabSz="540000">
              <a:lnSpc>
                <a:spcPts val="3827"/>
              </a:lnSpc>
              <a:spcBef>
                <a:spcPts val="0"/>
              </a:spcBef>
              <a:buFont typeface="Arial" pitchFamily="34" charset="0"/>
              <a:buChar char="•"/>
              <a:defRPr sz="3800" b="1"/>
            </a:lvl2pPr>
            <a:lvl3pPr marL="540000" indent="-540000" defTabSz="540000">
              <a:lnSpc>
                <a:spcPts val="3827"/>
              </a:lnSpc>
              <a:spcBef>
                <a:spcPts val="0"/>
              </a:spcBef>
              <a:buFont typeface="Arial" pitchFamily="34" charset="0"/>
              <a:buChar char="•"/>
              <a:defRPr sz="3800"/>
            </a:lvl3pPr>
            <a:lvl4pPr marL="1080000" indent="-540000" defTabSz="540000">
              <a:lnSpc>
                <a:spcPts val="3827"/>
              </a:lnSpc>
              <a:spcBef>
                <a:spcPts val="0"/>
              </a:spcBef>
              <a:buFont typeface="Arial" pitchFamily="34" charset="0"/>
              <a:buChar char="•"/>
              <a:defRPr sz="3800"/>
            </a:lvl4pPr>
            <a:lvl5pPr marL="1620000" indent="-540000" defTabSz="540000">
              <a:lnSpc>
                <a:spcPts val="3827"/>
              </a:lnSpc>
              <a:spcBef>
                <a:spcPts val="0"/>
              </a:spcBef>
              <a:buFont typeface="Arial" pitchFamily="34" charset="0"/>
              <a:buChar char="•"/>
              <a:defRPr sz="3800"/>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8" name="Titel 1"/>
          <p:cNvSpPr>
            <a:spLocks noGrp="1"/>
          </p:cNvSpPr>
          <p:nvPr>
            <p:ph type="title" hasCustomPrompt="1"/>
          </p:nvPr>
        </p:nvSpPr>
        <p:spPr>
          <a:xfrm>
            <a:off x="1854000" y="1854000"/>
            <a:ext cx="26568000" cy="4158000"/>
          </a:xfrm>
          <a:prstGeom prst="rect">
            <a:avLst/>
          </a:prstGeom>
          <a:solidFill>
            <a:schemeClr val="tx2"/>
          </a:solidFill>
        </p:spPr>
        <p:txBody>
          <a:bodyPr lIns="648000" tIns="648000" rIns="648000" bIns="648000">
            <a:normAutofit/>
          </a:bodyPr>
          <a:lstStyle>
            <a:lvl1pPr algn="l">
              <a:lnSpc>
                <a:spcPts val="11764"/>
              </a:lnSpc>
              <a:defRPr sz="11500" b="1">
                <a:solidFill>
                  <a:schemeClr val="bg2"/>
                </a:solidFill>
              </a:defRPr>
            </a:lvl1pPr>
          </a:lstStyle>
          <a:p>
            <a:r>
              <a:rPr lang="nl-NL" dirty="0"/>
              <a:t>Titel van de poster over twee regels.</a:t>
            </a:r>
          </a:p>
        </p:txBody>
      </p:sp>
      <p:sp>
        <p:nvSpPr>
          <p:cNvPr id="4" name="Tijdelijke aanduiding voor tekst 3"/>
          <p:cNvSpPr>
            <a:spLocks noGrp="1"/>
          </p:cNvSpPr>
          <p:nvPr>
            <p:ph type="body" sz="quarter" idx="13"/>
          </p:nvPr>
        </p:nvSpPr>
        <p:spPr>
          <a:xfrm>
            <a:off x="1854000" y="6660000"/>
            <a:ext cx="26568000" cy="4158000"/>
          </a:xfrm>
          <a:prstGeom prst="rect">
            <a:avLst/>
          </a:prstGeom>
        </p:spPr>
        <p:txBody>
          <a:bodyPr lIns="0" tIns="0" rIns="0" bIns="0"/>
          <a:lstStyle>
            <a:lvl1pPr marL="0" indent="0">
              <a:lnSpc>
                <a:spcPts val="6378"/>
              </a:lnSpc>
              <a:spcBef>
                <a:spcPts val="0"/>
              </a:spcBef>
              <a:buNone/>
              <a:defRPr sz="6400" b="1">
                <a:solidFill>
                  <a:schemeClr val="accent5"/>
                </a:solidFill>
              </a:defRPr>
            </a:lvl1pPr>
            <a:lvl2pPr marL="0" indent="0">
              <a:lnSpc>
                <a:spcPts val="3827"/>
              </a:lnSpc>
              <a:spcBef>
                <a:spcPts val="0"/>
              </a:spcBef>
              <a:buFont typeface="Arial" pitchFamily="34" charset="0"/>
              <a:buNone/>
              <a:defRPr sz="3800">
                <a:solidFill>
                  <a:schemeClr val="accent5"/>
                </a:solidFill>
              </a:defRPr>
            </a:lvl2pPr>
          </a:lstStyle>
          <a:p>
            <a:pPr lvl="0"/>
            <a:r>
              <a:rPr lang="nl-NL" dirty="0"/>
              <a:t>Klik om de modelstijlen te bewerken</a:t>
            </a:r>
          </a:p>
          <a:p>
            <a:pPr lvl="1"/>
            <a:r>
              <a:rPr lang="nl-NL" dirty="0"/>
              <a:t>Tweede niveau</a:t>
            </a:r>
          </a:p>
        </p:txBody>
      </p:sp>
    </p:spTree>
    <p:extLst>
      <p:ext uri="{BB962C8B-B14F-4D97-AF65-F5344CB8AC3E}">
        <p14:creationId xmlns:p14="http://schemas.microsoft.com/office/powerpoint/2010/main" val="20974778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vlak, Titelbalk 1 regel, 2 koloms opmaak">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p:txBody>
          <a:bodyPr/>
          <a:lstStyle/>
          <a:p>
            <a:r>
              <a:rPr lang="nl-NL"/>
              <a:t>Ruimte gereserveerd voor contactgegevens (optioneel)</a:t>
            </a:r>
          </a:p>
        </p:txBody>
      </p:sp>
      <p:sp>
        <p:nvSpPr>
          <p:cNvPr id="12" name="Tijdelijke aanduiding voor inhoud 2"/>
          <p:cNvSpPr>
            <a:spLocks noGrp="1"/>
          </p:cNvSpPr>
          <p:nvPr>
            <p:ph idx="1"/>
          </p:nvPr>
        </p:nvSpPr>
        <p:spPr>
          <a:xfrm>
            <a:off x="1854000" y="9972000"/>
            <a:ext cx="12718800" cy="26784000"/>
          </a:xfrm>
          <a:prstGeom prst="rect">
            <a:avLst/>
          </a:prstGeom>
        </p:spPr>
        <p:txBody>
          <a:bodyPr lIns="0" tIns="0" rIns="0" bIns="0"/>
          <a:lstStyle>
            <a:lvl1pPr marL="0" indent="0">
              <a:lnSpc>
                <a:spcPts val="10488"/>
              </a:lnSpc>
              <a:spcBef>
                <a:spcPts val="0"/>
              </a:spcBef>
              <a:buFont typeface="Arial" pitchFamily="34" charset="0"/>
              <a:buNone/>
              <a:defRPr sz="9500" b="1">
                <a:solidFill>
                  <a:schemeClr val="tx2"/>
                </a:solidFill>
              </a:defRPr>
            </a:lvl1pPr>
            <a:lvl2pPr marL="540000" indent="-540000" defTabSz="540000">
              <a:lnSpc>
                <a:spcPts val="3827"/>
              </a:lnSpc>
              <a:spcBef>
                <a:spcPts val="0"/>
              </a:spcBef>
              <a:buFont typeface="Arial" pitchFamily="34" charset="0"/>
              <a:buChar char="•"/>
              <a:defRPr sz="3800" b="1"/>
            </a:lvl2pPr>
            <a:lvl3pPr marL="540000" indent="-540000" defTabSz="540000">
              <a:lnSpc>
                <a:spcPts val="3827"/>
              </a:lnSpc>
              <a:spcBef>
                <a:spcPts val="0"/>
              </a:spcBef>
              <a:buFont typeface="Arial" pitchFamily="34" charset="0"/>
              <a:buChar char="•"/>
              <a:defRPr sz="3800"/>
            </a:lvl3pPr>
            <a:lvl4pPr marL="1080000" indent="-540000" defTabSz="540000">
              <a:lnSpc>
                <a:spcPts val="3827"/>
              </a:lnSpc>
              <a:spcBef>
                <a:spcPts val="0"/>
              </a:spcBef>
              <a:buFont typeface="Arial" pitchFamily="34" charset="0"/>
              <a:buChar char="•"/>
              <a:defRPr sz="3800"/>
            </a:lvl4pPr>
            <a:lvl5pPr marL="1620000" indent="-540000" defTabSz="540000">
              <a:lnSpc>
                <a:spcPts val="3827"/>
              </a:lnSpc>
              <a:spcBef>
                <a:spcPts val="0"/>
              </a:spcBef>
              <a:buFont typeface="Arial" pitchFamily="34" charset="0"/>
              <a:buChar char="•"/>
              <a:defRPr sz="3800"/>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inhoud 2"/>
          <p:cNvSpPr>
            <a:spLocks noGrp="1"/>
          </p:cNvSpPr>
          <p:nvPr>
            <p:ph idx="12"/>
          </p:nvPr>
        </p:nvSpPr>
        <p:spPr>
          <a:xfrm>
            <a:off x="15725499" y="9972000"/>
            <a:ext cx="12718800" cy="26784000"/>
          </a:xfrm>
          <a:prstGeom prst="rect">
            <a:avLst/>
          </a:prstGeom>
        </p:spPr>
        <p:txBody>
          <a:bodyPr/>
          <a:lstStyle>
            <a:lvl1pPr marL="0" indent="0">
              <a:lnSpc>
                <a:spcPts val="10488"/>
              </a:lnSpc>
              <a:spcBef>
                <a:spcPts val="0"/>
              </a:spcBef>
              <a:buFont typeface="Arial" pitchFamily="34" charset="0"/>
              <a:buNone/>
              <a:defRPr sz="9500" b="1">
                <a:solidFill>
                  <a:schemeClr val="tx2"/>
                </a:solidFill>
              </a:defRPr>
            </a:lvl1pPr>
            <a:lvl2pPr marL="540000" indent="-540000" defTabSz="540000">
              <a:lnSpc>
                <a:spcPts val="3827"/>
              </a:lnSpc>
              <a:spcBef>
                <a:spcPts val="0"/>
              </a:spcBef>
              <a:buFont typeface="Arial" pitchFamily="34" charset="0"/>
              <a:buChar char="•"/>
              <a:defRPr sz="3800" b="1"/>
            </a:lvl2pPr>
            <a:lvl3pPr marL="540000" indent="-540000" defTabSz="540000">
              <a:lnSpc>
                <a:spcPts val="3827"/>
              </a:lnSpc>
              <a:spcBef>
                <a:spcPts val="0"/>
              </a:spcBef>
              <a:buFont typeface="Arial" pitchFamily="34" charset="0"/>
              <a:buChar char="•"/>
              <a:defRPr sz="3800"/>
            </a:lvl3pPr>
            <a:lvl4pPr marL="1080000" indent="-540000" defTabSz="540000">
              <a:lnSpc>
                <a:spcPts val="3827"/>
              </a:lnSpc>
              <a:spcBef>
                <a:spcPts val="0"/>
              </a:spcBef>
              <a:buFont typeface="Arial" pitchFamily="34" charset="0"/>
              <a:buChar char="•"/>
              <a:defRPr sz="3800"/>
            </a:lvl4pPr>
            <a:lvl5pPr marL="1620000" indent="-540000" defTabSz="540000">
              <a:lnSpc>
                <a:spcPts val="3827"/>
              </a:lnSpc>
              <a:spcBef>
                <a:spcPts val="0"/>
              </a:spcBef>
              <a:buFont typeface="Arial" pitchFamily="34" charset="0"/>
              <a:buChar char="•"/>
              <a:defRPr sz="3800"/>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8" name="Titel 1"/>
          <p:cNvSpPr>
            <a:spLocks noGrp="1"/>
          </p:cNvSpPr>
          <p:nvPr>
            <p:ph type="title" hasCustomPrompt="1"/>
          </p:nvPr>
        </p:nvSpPr>
        <p:spPr>
          <a:xfrm>
            <a:off x="1854000" y="1854000"/>
            <a:ext cx="26568000" cy="2664000"/>
          </a:xfrm>
          <a:prstGeom prst="rect">
            <a:avLst/>
          </a:prstGeom>
          <a:solidFill>
            <a:schemeClr val="tx2"/>
          </a:solidFill>
        </p:spPr>
        <p:txBody>
          <a:bodyPr lIns="648000" tIns="648000" rIns="648000" bIns="648000">
            <a:normAutofit/>
          </a:bodyPr>
          <a:lstStyle>
            <a:lvl1pPr algn="l">
              <a:lnSpc>
                <a:spcPts val="11764"/>
              </a:lnSpc>
              <a:defRPr sz="11500" b="1">
                <a:solidFill>
                  <a:schemeClr val="bg2"/>
                </a:solidFill>
              </a:defRPr>
            </a:lvl1pPr>
          </a:lstStyle>
          <a:p>
            <a:r>
              <a:rPr lang="nl-NL" dirty="0"/>
              <a:t>Titel van de poster over één regel.</a:t>
            </a:r>
          </a:p>
        </p:txBody>
      </p:sp>
      <p:sp>
        <p:nvSpPr>
          <p:cNvPr id="4" name="Tijdelijke aanduiding voor tekst 3"/>
          <p:cNvSpPr>
            <a:spLocks noGrp="1"/>
          </p:cNvSpPr>
          <p:nvPr>
            <p:ph type="body" sz="quarter" idx="13"/>
          </p:nvPr>
        </p:nvSpPr>
        <p:spPr>
          <a:xfrm>
            <a:off x="1854000" y="5166000"/>
            <a:ext cx="26568000" cy="4158000"/>
          </a:xfrm>
          <a:prstGeom prst="rect">
            <a:avLst/>
          </a:prstGeom>
        </p:spPr>
        <p:txBody>
          <a:bodyPr lIns="0" tIns="0" rIns="0" bIns="0"/>
          <a:lstStyle>
            <a:lvl1pPr marL="0" indent="0">
              <a:lnSpc>
                <a:spcPts val="6378"/>
              </a:lnSpc>
              <a:spcBef>
                <a:spcPts val="0"/>
              </a:spcBef>
              <a:buNone/>
              <a:defRPr sz="6400" b="1">
                <a:solidFill>
                  <a:schemeClr val="accent5"/>
                </a:solidFill>
              </a:defRPr>
            </a:lvl1pPr>
            <a:lvl2pPr marL="0" indent="0">
              <a:lnSpc>
                <a:spcPts val="3827"/>
              </a:lnSpc>
              <a:spcBef>
                <a:spcPts val="0"/>
              </a:spcBef>
              <a:buFont typeface="Arial" pitchFamily="34" charset="0"/>
              <a:buNone/>
              <a:defRPr sz="3800">
                <a:solidFill>
                  <a:schemeClr val="accent5"/>
                </a:solidFill>
              </a:defRPr>
            </a:lvl2pPr>
          </a:lstStyle>
          <a:p>
            <a:pPr lvl="0"/>
            <a:r>
              <a:rPr lang="nl-NL" dirty="0"/>
              <a:t>Klik om de modelstijlen te bewerken</a:t>
            </a:r>
          </a:p>
          <a:p>
            <a:pPr lvl="1"/>
            <a:r>
              <a:rPr lang="nl-NL" dirty="0"/>
              <a:t>Tweede niveau</a:t>
            </a:r>
          </a:p>
        </p:txBody>
      </p:sp>
    </p:spTree>
    <p:extLst>
      <p:ext uri="{BB962C8B-B14F-4D97-AF65-F5344CB8AC3E}">
        <p14:creationId xmlns:p14="http://schemas.microsoft.com/office/powerpoint/2010/main" val="12077298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vlak, Titelbalk 3 regels, 3 koloms opmaak">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p:txBody>
          <a:bodyPr/>
          <a:lstStyle/>
          <a:p>
            <a:r>
              <a:rPr lang="nl-NL"/>
              <a:t>Ruimte gereserveerd voor contactgegevens (optioneel)</a:t>
            </a:r>
          </a:p>
        </p:txBody>
      </p:sp>
      <p:sp>
        <p:nvSpPr>
          <p:cNvPr id="13" name="Titel 1"/>
          <p:cNvSpPr>
            <a:spLocks noGrp="1"/>
          </p:cNvSpPr>
          <p:nvPr>
            <p:ph type="title" hasCustomPrompt="1"/>
          </p:nvPr>
        </p:nvSpPr>
        <p:spPr>
          <a:xfrm>
            <a:off x="1854000" y="1854000"/>
            <a:ext cx="26568000" cy="5652000"/>
          </a:xfrm>
          <a:prstGeom prst="rect">
            <a:avLst/>
          </a:prstGeom>
          <a:solidFill>
            <a:schemeClr val="tx2"/>
          </a:solidFill>
        </p:spPr>
        <p:txBody>
          <a:bodyPr lIns="648000" tIns="648000" rIns="648000" bIns="648000">
            <a:normAutofit/>
          </a:bodyPr>
          <a:lstStyle>
            <a:lvl1pPr algn="l">
              <a:lnSpc>
                <a:spcPts val="11764"/>
              </a:lnSpc>
              <a:defRPr sz="11500" b="1">
                <a:solidFill>
                  <a:schemeClr val="bg2"/>
                </a:solidFill>
              </a:defRPr>
            </a:lvl1pPr>
          </a:lstStyle>
          <a:p>
            <a:r>
              <a:rPr lang="nl-NL" dirty="0"/>
              <a:t>Titel van de poster over drie regels.</a:t>
            </a:r>
          </a:p>
        </p:txBody>
      </p:sp>
      <p:sp>
        <p:nvSpPr>
          <p:cNvPr id="8" name="Tijdelijke aanduiding voor tekst 3"/>
          <p:cNvSpPr>
            <a:spLocks noGrp="1"/>
          </p:cNvSpPr>
          <p:nvPr>
            <p:ph type="body" sz="quarter" idx="13"/>
          </p:nvPr>
        </p:nvSpPr>
        <p:spPr>
          <a:xfrm>
            <a:off x="1854000" y="8154000"/>
            <a:ext cx="26568000" cy="4158000"/>
          </a:xfrm>
          <a:prstGeom prst="rect">
            <a:avLst/>
          </a:prstGeom>
        </p:spPr>
        <p:txBody>
          <a:bodyPr lIns="0" tIns="0" rIns="0" bIns="0"/>
          <a:lstStyle>
            <a:lvl1pPr marL="0" indent="0">
              <a:lnSpc>
                <a:spcPts val="6378"/>
              </a:lnSpc>
              <a:spcBef>
                <a:spcPts val="0"/>
              </a:spcBef>
              <a:buNone/>
              <a:defRPr sz="6400" b="1">
                <a:solidFill>
                  <a:schemeClr val="accent5"/>
                </a:solidFill>
              </a:defRPr>
            </a:lvl1pPr>
            <a:lvl2pPr marL="0" indent="0">
              <a:lnSpc>
                <a:spcPts val="3827"/>
              </a:lnSpc>
              <a:spcBef>
                <a:spcPts val="0"/>
              </a:spcBef>
              <a:buFont typeface="Arial" pitchFamily="34" charset="0"/>
              <a:buNone/>
              <a:defRPr sz="3800">
                <a:solidFill>
                  <a:schemeClr val="accent5"/>
                </a:solidFill>
              </a:defRPr>
            </a:lvl2pPr>
          </a:lstStyle>
          <a:p>
            <a:pPr lvl="0"/>
            <a:r>
              <a:rPr lang="nl-NL" dirty="0"/>
              <a:t>Klik om de modelstijlen te bewerken</a:t>
            </a:r>
          </a:p>
          <a:p>
            <a:pPr lvl="1"/>
            <a:r>
              <a:rPr lang="nl-NL" dirty="0"/>
              <a:t>Tweede niveau</a:t>
            </a:r>
          </a:p>
        </p:txBody>
      </p:sp>
      <p:sp>
        <p:nvSpPr>
          <p:cNvPr id="10" name="Tijdelijke aanduiding voor inhoud 2"/>
          <p:cNvSpPr>
            <a:spLocks noGrp="1"/>
          </p:cNvSpPr>
          <p:nvPr>
            <p:ph idx="1"/>
          </p:nvPr>
        </p:nvSpPr>
        <p:spPr>
          <a:xfrm>
            <a:off x="1854000" y="12960000"/>
            <a:ext cx="8532000" cy="23796000"/>
          </a:xfrm>
          <a:prstGeom prst="rect">
            <a:avLst/>
          </a:prstGeom>
        </p:spPr>
        <p:txBody>
          <a:bodyPr lIns="0" tIns="0" rIns="0" bIns="0"/>
          <a:lstStyle>
            <a:lvl1pPr marL="0" indent="0">
              <a:lnSpc>
                <a:spcPts val="10488"/>
              </a:lnSpc>
              <a:spcBef>
                <a:spcPts val="0"/>
              </a:spcBef>
              <a:buFont typeface="Arial" pitchFamily="34" charset="0"/>
              <a:buNone/>
              <a:defRPr sz="9500" b="1">
                <a:solidFill>
                  <a:schemeClr val="tx2"/>
                </a:solidFill>
              </a:defRPr>
            </a:lvl1pPr>
            <a:lvl2pPr marL="540000" indent="-540000" defTabSz="540000">
              <a:lnSpc>
                <a:spcPts val="3827"/>
              </a:lnSpc>
              <a:spcBef>
                <a:spcPts val="0"/>
              </a:spcBef>
              <a:buFont typeface="Arial" pitchFamily="34" charset="0"/>
              <a:buChar char="•"/>
              <a:defRPr sz="3800" b="1"/>
            </a:lvl2pPr>
            <a:lvl3pPr marL="540000" indent="-540000" defTabSz="540000">
              <a:lnSpc>
                <a:spcPts val="3827"/>
              </a:lnSpc>
              <a:spcBef>
                <a:spcPts val="0"/>
              </a:spcBef>
              <a:buFont typeface="Arial" pitchFamily="34" charset="0"/>
              <a:buChar char="•"/>
              <a:defRPr sz="3800"/>
            </a:lvl3pPr>
            <a:lvl4pPr marL="1080000" indent="-540000" defTabSz="540000">
              <a:lnSpc>
                <a:spcPts val="3827"/>
              </a:lnSpc>
              <a:spcBef>
                <a:spcPts val="0"/>
              </a:spcBef>
              <a:buFont typeface="Arial" pitchFamily="34" charset="0"/>
              <a:buChar char="•"/>
              <a:defRPr sz="3800"/>
            </a:lvl4pPr>
            <a:lvl5pPr marL="1620000" indent="-540000" defTabSz="540000">
              <a:lnSpc>
                <a:spcPts val="3827"/>
              </a:lnSpc>
              <a:spcBef>
                <a:spcPts val="0"/>
              </a:spcBef>
              <a:buFont typeface="Arial" pitchFamily="34" charset="0"/>
              <a:buChar char="•"/>
              <a:defRPr sz="3800"/>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1" name="Tijdelijke aanduiding voor inhoud 2"/>
          <p:cNvSpPr>
            <a:spLocks noGrp="1"/>
          </p:cNvSpPr>
          <p:nvPr>
            <p:ph idx="15"/>
          </p:nvPr>
        </p:nvSpPr>
        <p:spPr>
          <a:xfrm>
            <a:off x="10872000" y="12960000"/>
            <a:ext cx="8532000" cy="23796000"/>
          </a:xfrm>
          <a:prstGeom prst="rect">
            <a:avLst/>
          </a:prstGeom>
        </p:spPr>
        <p:txBody>
          <a:bodyPr lIns="0" tIns="0" rIns="0" bIns="0"/>
          <a:lstStyle>
            <a:lvl1pPr marL="0" indent="0">
              <a:lnSpc>
                <a:spcPts val="10488"/>
              </a:lnSpc>
              <a:spcBef>
                <a:spcPts val="0"/>
              </a:spcBef>
              <a:buFont typeface="Arial" pitchFamily="34" charset="0"/>
              <a:buNone/>
              <a:defRPr sz="9500" b="1">
                <a:solidFill>
                  <a:schemeClr val="tx2"/>
                </a:solidFill>
              </a:defRPr>
            </a:lvl1pPr>
            <a:lvl2pPr marL="540000" indent="-540000" defTabSz="540000">
              <a:lnSpc>
                <a:spcPts val="3827"/>
              </a:lnSpc>
              <a:spcBef>
                <a:spcPts val="0"/>
              </a:spcBef>
              <a:buFont typeface="Arial" pitchFamily="34" charset="0"/>
              <a:buChar char="•"/>
              <a:defRPr sz="3800" b="1"/>
            </a:lvl2pPr>
            <a:lvl3pPr marL="540000" indent="-540000" defTabSz="540000">
              <a:lnSpc>
                <a:spcPts val="3827"/>
              </a:lnSpc>
              <a:spcBef>
                <a:spcPts val="0"/>
              </a:spcBef>
              <a:buFont typeface="Arial" pitchFamily="34" charset="0"/>
              <a:buChar char="•"/>
              <a:defRPr sz="3800"/>
            </a:lvl3pPr>
            <a:lvl4pPr marL="1080000" indent="-540000" defTabSz="540000">
              <a:lnSpc>
                <a:spcPts val="3827"/>
              </a:lnSpc>
              <a:spcBef>
                <a:spcPts val="0"/>
              </a:spcBef>
              <a:buFont typeface="Arial" pitchFamily="34" charset="0"/>
              <a:buChar char="•"/>
              <a:defRPr sz="3800"/>
            </a:lvl4pPr>
            <a:lvl5pPr marL="1620000" indent="-540000" defTabSz="540000">
              <a:lnSpc>
                <a:spcPts val="3827"/>
              </a:lnSpc>
              <a:spcBef>
                <a:spcPts val="0"/>
              </a:spcBef>
              <a:buFont typeface="Arial" pitchFamily="34" charset="0"/>
              <a:buChar char="•"/>
              <a:defRPr sz="3800"/>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4" name="Tijdelijke aanduiding voor inhoud 2"/>
          <p:cNvSpPr>
            <a:spLocks noGrp="1"/>
          </p:cNvSpPr>
          <p:nvPr>
            <p:ph idx="16"/>
          </p:nvPr>
        </p:nvSpPr>
        <p:spPr>
          <a:xfrm>
            <a:off x="19890000" y="12960000"/>
            <a:ext cx="8532000" cy="23796000"/>
          </a:xfrm>
          <a:prstGeom prst="rect">
            <a:avLst/>
          </a:prstGeom>
        </p:spPr>
        <p:txBody>
          <a:bodyPr lIns="0" tIns="0" rIns="0" bIns="0"/>
          <a:lstStyle>
            <a:lvl1pPr marL="0" indent="0">
              <a:lnSpc>
                <a:spcPts val="10488"/>
              </a:lnSpc>
              <a:spcBef>
                <a:spcPts val="0"/>
              </a:spcBef>
              <a:buFont typeface="Arial" pitchFamily="34" charset="0"/>
              <a:buNone/>
              <a:defRPr sz="9500" b="1">
                <a:solidFill>
                  <a:schemeClr val="tx2"/>
                </a:solidFill>
              </a:defRPr>
            </a:lvl1pPr>
            <a:lvl2pPr marL="540000" indent="-540000" defTabSz="540000">
              <a:lnSpc>
                <a:spcPts val="3827"/>
              </a:lnSpc>
              <a:spcBef>
                <a:spcPts val="0"/>
              </a:spcBef>
              <a:buFont typeface="Arial" pitchFamily="34" charset="0"/>
              <a:buChar char="•"/>
              <a:defRPr sz="3800" b="1"/>
            </a:lvl2pPr>
            <a:lvl3pPr marL="540000" indent="-540000" defTabSz="540000">
              <a:lnSpc>
                <a:spcPts val="3827"/>
              </a:lnSpc>
              <a:spcBef>
                <a:spcPts val="0"/>
              </a:spcBef>
              <a:buFont typeface="Arial" pitchFamily="34" charset="0"/>
              <a:buChar char="•"/>
              <a:defRPr sz="3800"/>
            </a:lvl3pPr>
            <a:lvl4pPr marL="1080000" indent="-540000" defTabSz="540000">
              <a:lnSpc>
                <a:spcPts val="3827"/>
              </a:lnSpc>
              <a:spcBef>
                <a:spcPts val="0"/>
              </a:spcBef>
              <a:buFont typeface="Arial" pitchFamily="34" charset="0"/>
              <a:buChar char="•"/>
              <a:defRPr sz="3800"/>
            </a:lvl4pPr>
            <a:lvl5pPr marL="1620000" indent="-540000" defTabSz="540000">
              <a:lnSpc>
                <a:spcPts val="3827"/>
              </a:lnSpc>
              <a:spcBef>
                <a:spcPts val="0"/>
              </a:spcBef>
              <a:buFont typeface="Arial" pitchFamily="34" charset="0"/>
              <a:buChar char="•"/>
              <a:defRPr sz="3800"/>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738901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balk 3 regels">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p:txBody>
          <a:bodyPr/>
          <a:lstStyle/>
          <a:p>
            <a:r>
              <a:rPr lang="nl-NL"/>
              <a:t>Ruimte gereserveerd voor contactgegevens (optioneel)</a:t>
            </a:r>
          </a:p>
        </p:txBody>
      </p:sp>
      <p:sp>
        <p:nvSpPr>
          <p:cNvPr id="6" name="Titel 1"/>
          <p:cNvSpPr>
            <a:spLocks noGrp="1"/>
          </p:cNvSpPr>
          <p:nvPr>
            <p:ph type="title" hasCustomPrompt="1"/>
          </p:nvPr>
        </p:nvSpPr>
        <p:spPr>
          <a:xfrm>
            <a:off x="1854000" y="1854000"/>
            <a:ext cx="26568000" cy="5652000"/>
          </a:xfrm>
          <a:prstGeom prst="rect">
            <a:avLst/>
          </a:prstGeom>
          <a:solidFill>
            <a:schemeClr val="tx2"/>
          </a:solidFill>
        </p:spPr>
        <p:txBody>
          <a:bodyPr lIns="648000" tIns="648000" rIns="648000" bIns="648000">
            <a:normAutofit/>
          </a:bodyPr>
          <a:lstStyle>
            <a:lvl1pPr algn="l">
              <a:lnSpc>
                <a:spcPts val="11764"/>
              </a:lnSpc>
              <a:defRPr sz="11500" b="1">
                <a:solidFill>
                  <a:schemeClr val="bg2"/>
                </a:solidFill>
              </a:defRPr>
            </a:lvl1pPr>
          </a:lstStyle>
          <a:p>
            <a:r>
              <a:rPr lang="nl-NL" dirty="0"/>
              <a:t>Titel van de poster over drie regels.</a:t>
            </a:r>
          </a:p>
        </p:txBody>
      </p:sp>
      <p:sp>
        <p:nvSpPr>
          <p:cNvPr id="7" name="Tijdelijke aanduiding voor inhoud 2"/>
          <p:cNvSpPr>
            <a:spLocks noGrp="1"/>
          </p:cNvSpPr>
          <p:nvPr>
            <p:ph idx="1"/>
          </p:nvPr>
        </p:nvSpPr>
        <p:spPr>
          <a:xfrm>
            <a:off x="1854000" y="8154000"/>
            <a:ext cx="26568000" cy="28602000"/>
          </a:xfrm>
          <a:prstGeom prst="rect">
            <a:avLst/>
          </a:prstGeom>
        </p:spPr>
        <p:txBody>
          <a:bodyPr lIns="0" tIns="0" rIns="0" bIns="0"/>
          <a:lstStyle>
            <a:lvl1pPr marL="0" indent="0">
              <a:lnSpc>
                <a:spcPts val="10488"/>
              </a:lnSpc>
              <a:spcBef>
                <a:spcPts val="0"/>
              </a:spcBef>
              <a:buFont typeface="Arial" pitchFamily="34" charset="0"/>
              <a:buNone/>
              <a:defRPr sz="9500" b="1">
                <a:solidFill>
                  <a:schemeClr val="tx2"/>
                </a:solidFill>
              </a:defRPr>
            </a:lvl1pPr>
            <a:lvl2pPr marL="540000" indent="-540000" defTabSz="540000">
              <a:lnSpc>
                <a:spcPts val="3827"/>
              </a:lnSpc>
              <a:spcBef>
                <a:spcPts val="0"/>
              </a:spcBef>
              <a:buFont typeface="Arial" pitchFamily="34" charset="0"/>
              <a:buChar char="•"/>
              <a:defRPr sz="3800" b="1"/>
            </a:lvl2pPr>
            <a:lvl3pPr marL="540000" indent="-540000" defTabSz="540000">
              <a:lnSpc>
                <a:spcPts val="3827"/>
              </a:lnSpc>
              <a:spcBef>
                <a:spcPts val="0"/>
              </a:spcBef>
              <a:buFont typeface="Arial" pitchFamily="34" charset="0"/>
              <a:buChar char="•"/>
              <a:defRPr sz="3800"/>
            </a:lvl3pPr>
            <a:lvl4pPr marL="1080000" indent="-540000" defTabSz="540000">
              <a:lnSpc>
                <a:spcPts val="3827"/>
              </a:lnSpc>
              <a:spcBef>
                <a:spcPts val="0"/>
              </a:spcBef>
              <a:buFont typeface="Arial" pitchFamily="34" charset="0"/>
              <a:buChar char="•"/>
              <a:defRPr sz="3800"/>
            </a:lvl4pPr>
            <a:lvl5pPr marL="1620000" indent="-540000" defTabSz="540000">
              <a:lnSpc>
                <a:spcPts val="3827"/>
              </a:lnSpc>
              <a:spcBef>
                <a:spcPts val="0"/>
              </a:spcBef>
              <a:buFont typeface="Arial" pitchFamily="34" charset="0"/>
              <a:buChar char="•"/>
              <a:defRPr sz="38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14627706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vlak, Titelbalk 2 regels, 3 koloms opmaak">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p:txBody>
          <a:bodyPr/>
          <a:lstStyle/>
          <a:p>
            <a:r>
              <a:rPr lang="nl-NL"/>
              <a:t>Ruimte gereserveerd voor contactgegevens (optioneel)</a:t>
            </a:r>
          </a:p>
        </p:txBody>
      </p:sp>
      <p:sp>
        <p:nvSpPr>
          <p:cNvPr id="13" name="Titel 1"/>
          <p:cNvSpPr>
            <a:spLocks noGrp="1"/>
          </p:cNvSpPr>
          <p:nvPr>
            <p:ph type="title" hasCustomPrompt="1"/>
          </p:nvPr>
        </p:nvSpPr>
        <p:spPr>
          <a:xfrm>
            <a:off x="1854000" y="1854000"/>
            <a:ext cx="26568000" cy="4158000"/>
          </a:xfrm>
          <a:prstGeom prst="rect">
            <a:avLst/>
          </a:prstGeom>
          <a:solidFill>
            <a:schemeClr val="tx2"/>
          </a:solidFill>
        </p:spPr>
        <p:txBody>
          <a:bodyPr lIns="648000" tIns="648000" rIns="648000" bIns="648000">
            <a:normAutofit/>
          </a:bodyPr>
          <a:lstStyle>
            <a:lvl1pPr algn="l">
              <a:lnSpc>
                <a:spcPts val="11764"/>
              </a:lnSpc>
              <a:defRPr sz="11500" b="1">
                <a:solidFill>
                  <a:schemeClr val="bg2"/>
                </a:solidFill>
              </a:defRPr>
            </a:lvl1pPr>
          </a:lstStyle>
          <a:p>
            <a:r>
              <a:rPr lang="nl-NL" dirty="0"/>
              <a:t>Titel van de poster over twee regels.</a:t>
            </a:r>
          </a:p>
        </p:txBody>
      </p:sp>
      <p:sp>
        <p:nvSpPr>
          <p:cNvPr id="8" name="Tijdelijke aanduiding voor tekst 3"/>
          <p:cNvSpPr>
            <a:spLocks noGrp="1"/>
          </p:cNvSpPr>
          <p:nvPr>
            <p:ph type="body" sz="quarter" idx="13"/>
          </p:nvPr>
        </p:nvSpPr>
        <p:spPr>
          <a:xfrm>
            <a:off x="1854000" y="6660000"/>
            <a:ext cx="26568000" cy="4158000"/>
          </a:xfrm>
          <a:prstGeom prst="rect">
            <a:avLst/>
          </a:prstGeom>
        </p:spPr>
        <p:txBody>
          <a:bodyPr lIns="0" tIns="0" rIns="0" bIns="0"/>
          <a:lstStyle>
            <a:lvl1pPr marL="0" indent="0">
              <a:lnSpc>
                <a:spcPts val="6378"/>
              </a:lnSpc>
              <a:spcBef>
                <a:spcPts val="0"/>
              </a:spcBef>
              <a:buNone/>
              <a:defRPr sz="6400" b="1">
                <a:solidFill>
                  <a:schemeClr val="accent5"/>
                </a:solidFill>
              </a:defRPr>
            </a:lvl1pPr>
            <a:lvl2pPr marL="0" indent="0">
              <a:lnSpc>
                <a:spcPts val="3827"/>
              </a:lnSpc>
              <a:spcBef>
                <a:spcPts val="0"/>
              </a:spcBef>
              <a:buFont typeface="Arial" pitchFamily="34" charset="0"/>
              <a:buNone/>
              <a:defRPr sz="3800">
                <a:solidFill>
                  <a:schemeClr val="accent5"/>
                </a:solidFill>
              </a:defRPr>
            </a:lvl2pPr>
          </a:lstStyle>
          <a:p>
            <a:pPr lvl="0"/>
            <a:r>
              <a:rPr lang="nl-NL" dirty="0"/>
              <a:t>Klik om de modelstijlen te bewerken</a:t>
            </a:r>
          </a:p>
          <a:p>
            <a:pPr lvl="1"/>
            <a:r>
              <a:rPr lang="nl-NL" dirty="0"/>
              <a:t>Tweede niveau</a:t>
            </a:r>
          </a:p>
        </p:txBody>
      </p:sp>
      <p:sp>
        <p:nvSpPr>
          <p:cNvPr id="10" name="Tijdelijke aanduiding voor inhoud 2"/>
          <p:cNvSpPr>
            <a:spLocks noGrp="1"/>
          </p:cNvSpPr>
          <p:nvPr>
            <p:ph idx="1"/>
          </p:nvPr>
        </p:nvSpPr>
        <p:spPr>
          <a:xfrm>
            <a:off x="1854000" y="11466000"/>
            <a:ext cx="8532000" cy="25290000"/>
          </a:xfrm>
          <a:prstGeom prst="rect">
            <a:avLst/>
          </a:prstGeom>
        </p:spPr>
        <p:txBody>
          <a:bodyPr lIns="0" tIns="0" rIns="0" bIns="0"/>
          <a:lstStyle>
            <a:lvl1pPr marL="0" indent="0">
              <a:lnSpc>
                <a:spcPts val="10488"/>
              </a:lnSpc>
              <a:spcBef>
                <a:spcPts val="0"/>
              </a:spcBef>
              <a:buFont typeface="Arial" pitchFamily="34" charset="0"/>
              <a:buNone/>
              <a:defRPr sz="9500" b="1">
                <a:solidFill>
                  <a:schemeClr val="tx2"/>
                </a:solidFill>
              </a:defRPr>
            </a:lvl1pPr>
            <a:lvl2pPr marL="540000" indent="-540000" defTabSz="540000">
              <a:lnSpc>
                <a:spcPts val="3827"/>
              </a:lnSpc>
              <a:spcBef>
                <a:spcPts val="0"/>
              </a:spcBef>
              <a:buFont typeface="Arial" pitchFamily="34" charset="0"/>
              <a:buChar char="•"/>
              <a:defRPr sz="3800" b="1"/>
            </a:lvl2pPr>
            <a:lvl3pPr marL="540000" indent="-540000" defTabSz="540000">
              <a:lnSpc>
                <a:spcPts val="3827"/>
              </a:lnSpc>
              <a:spcBef>
                <a:spcPts val="0"/>
              </a:spcBef>
              <a:buFont typeface="Arial" pitchFamily="34" charset="0"/>
              <a:buChar char="•"/>
              <a:defRPr sz="3800"/>
            </a:lvl3pPr>
            <a:lvl4pPr marL="1080000" indent="-540000" defTabSz="540000">
              <a:lnSpc>
                <a:spcPts val="3827"/>
              </a:lnSpc>
              <a:spcBef>
                <a:spcPts val="0"/>
              </a:spcBef>
              <a:buFont typeface="Arial" pitchFamily="34" charset="0"/>
              <a:buChar char="•"/>
              <a:defRPr sz="3800"/>
            </a:lvl4pPr>
            <a:lvl5pPr marL="1620000" indent="-540000" defTabSz="540000">
              <a:lnSpc>
                <a:spcPts val="3827"/>
              </a:lnSpc>
              <a:spcBef>
                <a:spcPts val="0"/>
              </a:spcBef>
              <a:buFont typeface="Arial" pitchFamily="34" charset="0"/>
              <a:buChar char="•"/>
              <a:defRPr sz="3800"/>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1" name="Tijdelijke aanduiding voor inhoud 2"/>
          <p:cNvSpPr>
            <a:spLocks noGrp="1"/>
          </p:cNvSpPr>
          <p:nvPr>
            <p:ph idx="15"/>
          </p:nvPr>
        </p:nvSpPr>
        <p:spPr>
          <a:xfrm>
            <a:off x="10872000" y="11466000"/>
            <a:ext cx="8532000" cy="25290000"/>
          </a:xfrm>
          <a:prstGeom prst="rect">
            <a:avLst/>
          </a:prstGeom>
        </p:spPr>
        <p:txBody>
          <a:bodyPr lIns="0" tIns="0" rIns="0" bIns="0"/>
          <a:lstStyle>
            <a:lvl1pPr marL="0" indent="0">
              <a:lnSpc>
                <a:spcPts val="10488"/>
              </a:lnSpc>
              <a:spcBef>
                <a:spcPts val="0"/>
              </a:spcBef>
              <a:buFont typeface="Arial" pitchFamily="34" charset="0"/>
              <a:buNone/>
              <a:defRPr sz="9500" b="1">
                <a:solidFill>
                  <a:schemeClr val="tx2"/>
                </a:solidFill>
              </a:defRPr>
            </a:lvl1pPr>
            <a:lvl2pPr marL="540000" indent="-540000" defTabSz="540000">
              <a:lnSpc>
                <a:spcPts val="3827"/>
              </a:lnSpc>
              <a:spcBef>
                <a:spcPts val="0"/>
              </a:spcBef>
              <a:buFont typeface="Arial" pitchFamily="34" charset="0"/>
              <a:buChar char="•"/>
              <a:defRPr sz="3800" b="1"/>
            </a:lvl2pPr>
            <a:lvl3pPr marL="540000" indent="-540000" defTabSz="540000">
              <a:lnSpc>
                <a:spcPts val="3827"/>
              </a:lnSpc>
              <a:spcBef>
                <a:spcPts val="0"/>
              </a:spcBef>
              <a:buFont typeface="Arial" pitchFamily="34" charset="0"/>
              <a:buChar char="•"/>
              <a:defRPr sz="3800"/>
            </a:lvl3pPr>
            <a:lvl4pPr marL="1080000" indent="-540000" defTabSz="540000">
              <a:lnSpc>
                <a:spcPts val="3827"/>
              </a:lnSpc>
              <a:spcBef>
                <a:spcPts val="0"/>
              </a:spcBef>
              <a:buFont typeface="Arial" pitchFamily="34" charset="0"/>
              <a:buChar char="•"/>
              <a:defRPr sz="3800"/>
            </a:lvl4pPr>
            <a:lvl5pPr marL="1620000" indent="-540000" defTabSz="540000">
              <a:lnSpc>
                <a:spcPts val="3827"/>
              </a:lnSpc>
              <a:spcBef>
                <a:spcPts val="0"/>
              </a:spcBef>
              <a:buFont typeface="Arial" pitchFamily="34" charset="0"/>
              <a:buChar char="•"/>
              <a:defRPr sz="3800"/>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4" name="Tijdelijke aanduiding voor inhoud 2"/>
          <p:cNvSpPr>
            <a:spLocks noGrp="1"/>
          </p:cNvSpPr>
          <p:nvPr>
            <p:ph idx="16"/>
          </p:nvPr>
        </p:nvSpPr>
        <p:spPr>
          <a:xfrm>
            <a:off x="19890000" y="11466000"/>
            <a:ext cx="8532000" cy="25290000"/>
          </a:xfrm>
          <a:prstGeom prst="rect">
            <a:avLst/>
          </a:prstGeom>
        </p:spPr>
        <p:txBody>
          <a:bodyPr lIns="0" tIns="0" rIns="0" bIns="0"/>
          <a:lstStyle>
            <a:lvl1pPr marL="0" indent="0">
              <a:lnSpc>
                <a:spcPts val="10488"/>
              </a:lnSpc>
              <a:spcBef>
                <a:spcPts val="0"/>
              </a:spcBef>
              <a:buFont typeface="Arial" pitchFamily="34" charset="0"/>
              <a:buNone/>
              <a:defRPr sz="9500" b="1">
                <a:solidFill>
                  <a:schemeClr val="tx2"/>
                </a:solidFill>
              </a:defRPr>
            </a:lvl1pPr>
            <a:lvl2pPr marL="540000" indent="-540000" defTabSz="540000">
              <a:lnSpc>
                <a:spcPts val="3827"/>
              </a:lnSpc>
              <a:spcBef>
                <a:spcPts val="0"/>
              </a:spcBef>
              <a:buFont typeface="Arial" pitchFamily="34" charset="0"/>
              <a:buChar char="•"/>
              <a:defRPr sz="3800" b="1"/>
            </a:lvl2pPr>
            <a:lvl3pPr marL="540000" indent="-540000" defTabSz="540000">
              <a:lnSpc>
                <a:spcPts val="3827"/>
              </a:lnSpc>
              <a:spcBef>
                <a:spcPts val="0"/>
              </a:spcBef>
              <a:buFont typeface="Arial" pitchFamily="34" charset="0"/>
              <a:buChar char="•"/>
              <a:defRPr sz="3800"/>
            </a:lvl3pPr>
            <a:lvl4pPr marL="1080000" indent="-540000" defTabSz="540000">
              <a:lnSpc>
                <a:spcPts val="3827"/>
              </a:lnSpc>
              <a:spcBef>
                <a:spcPts val="0"/>
              </a:spcBef>
              <a:buFont typeface="Arial" pitchFamily="34" charset="0"/>
              <a:buChar char="•"/>
              <a:defRPr sz="3800"/>
            </a:lvl4pPr>
            <a:lvl5pPr marL="1620000" indent="-540000" defTabSz="540000">
              <a:lnSpc>
                <a:spcPts val="3827"/>
              </a:lnSpc>
              <a:spcBef>
                <a:spcPts val="0"/>
              </a:spcBef>
              <a:buFont typeface="Arial" pitchFamily="34" charset="0"/>
              <a:buChar char="•"/>
              <a:defRPr sz="3800"/>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29812107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vlak, Titelbalk 1 regel, 3 koloms opmaak">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p:txBody>
          <a:bodyPr/>
          <a:lstStyle/>
          <a:p>
            <a:r>
              <a:rPr lang="nl-NL"/>
              <a:t>Ruimte gereserveerd voor contactgegevens (optioneel)</a:t>
            </a:r>
          </a:p>
        </p:txBody>
      </p:sp>
      <p:sp>
        <p:nvSpPr>
          <p:cNvPr id="13" name="Titel 1"/>
          <p:cNvSpPr>
            <a:spLocks noGrp="1"/>
          </p:cNvSpPr>
          <p:nvPr>
            <p:ph type="title" hasCustomPrompt="1"/>
          </p:nvPr>
        </p:nvSpPr>
        <p:spPr>
          <a:xfrm>
            <a:off x="1854000" y="1854000"/>
            <a:ext cx="26568000" cy="2664000"/>
          </a:xfrm>
          <a:prstGeom prst="rect">
            <a:avLst/>
          </a:prstGeom>
          <a:solidFill>
            <a:schemeClr val="tx2"/>
          </a:solidFill>
        </p:spPr>
        <p:txBody>
          <a:bodyPr lIns="648000" tIns="648000" rIns="648000" bIns="648000">
            <a:normAutofit/>
          </a:bodyPr>
          <a:lstStyle>
            <a:lvl1pPr algn="l">
              <a:lnSpc>
                <a:spcPts val="11764"/>
              </a:lnSpc>
              <a:defRPr sz="11500" b="1">
                <a:solidFill>
                  <a:schemeClr val="bg2"/>
                </a:solidFill>
              </a:defRPr>
            </a:lvl1pPr>
          </a:lstStyle>
          <a:p>
            <a:r>
              <a:rPr lang="nl-NL" dirty="0"/>
              <a:t>Titel van de poster over één regels.</a:t>
            </a:r>
          </a:p>
        </p:txBody>
      </p:sp>
      <p:sp>
        <p:nvSpPr>
          <p:cNvPr id="8" name="Tijdelijke aanduiding voor tekst 3"/>
          <p:cNvSpPr>
            <a:spLocks noGrp="1"/>
          </p:cNvSpPr>
          <p:nvPr>
            <p:ph type="body" sz="quarter" idx="13"/>
          </p:nvPr>
        </p:nvSpPr>
        <p:spPr>
          <a:xfrm>
            <a:off x="1854000" y="5166000"/>
            <a:ext cx="26568000" cy="4158000"/>
          </a:xfrm>
          <a:prstGeom prst="rect">
            <a:avLst/>
          </a:prstGeom>
        </p:spPr>
        <p:txBody>
          <a:bodyPr lIns="0" tIns="0" rIns="0" bIns="0"/>
          <a:lstStyle>
            <a:lvl1pPr marL="0" indent="0">
              <a:lnSpc>
                <a:spcPts val="6378"/>
              </a:lnSpc>
              <a:spcBef>
                <a:spcPts val="0"/>
              </a:spcBef>
              <a:buNone/>
              <a:defRPr sz="6400" b="1">
                <a:solidFill>
                  <a:schemeClr val="accent5"/>
                </a:solidFill>
              </a:defRPr>
            </a:lvl1pPr>
            <a:lvl2pPr marL="0" indent="0">
              <a:lnSpc>
                <a:spcPts val="3827"/>
              </a:lnSpc>
              <a:spcBef>
                <a:spcPts val="0"/>
              </a:spcBef>
              <a:buFont typeface="Arial" pitchFamily="34" charset="0"/>
              <a:buNone/>
              <a:defRPr sz="3800">
                <a:solidFill>
                  <a:schemeClr val="accent5"/>
                </a:solidFill>
              </a:defRPr>
            </a:lvl2pPr>
          </a:lstStyle>
          <a:p>
            <a:pPr lvl="0"/>
            <a:r>
              <a:rPr lang="nl-NL" dirty="0"/>
              <a:t>Klik om de modelstijlen te bewerken</a:t>
            </a:r>
          </a:p>
          <a:p>
            <a:pPr lvl="1"/>
            <a:r>
              <a:rPr lang="nl-NL" dirty="0"/>
              <a:t>Tweede niveau</a:t>
            </a:r>
          </a:p>
        </p:txBody>
      </p:sp>
      <p:sp>
        <p:nvSpPr>
          <p:cNvPr id="10" name="Tijdelijke aanduiding voor inhoud 2"/>
          <p:cNvSpPr>
            <a:spLocks noGrp="1"/>
          </p:cNvSpPr>
          <p:nvPr>
            <p:ph idx="1"/>
          </p:nvPr>
        </p:nvSpPr>
        <p:spPr>
          <a:xfrm>
            <a:off x="1854000" y="9972000"/>
            <a:ext cx="8532000" cy="26784000"/>
          </a:xfrm>
          <a:prstGeom prst="rect">
            <a:avLst/>
          </a:prstGeom>
        </p:spPr>
        <p:txBody>
          <a:bodyPr lIns="0" tIns="0" rIns="0" bIns="0"/>
          <a:lstStyle>
            <a:lvl1pPr marL="0" indent="0">
              <a:lnSpc>
                <a:spcPts val="10488"/>
              </a:lnSpc>
              <a:spcBef>
                <a:spcPts val="0"/>
              </a:spcBef>
              <a:buFont typeface="Arial" pitchFamily="34" charset="0"/>
              <a:buNone/>
              <a:defRPr sz="9500" b="1">
                <a:solidFill>
                  <a:schemeClr val="tx2"/>
                </a:solidFill>
              </a:defRPr>
            </a:lvl1pPr>
            <a:lvl2pPr marL="540000" indent="-540000" defTabSz="540000">
              <a:lnSpc>
                <a:spcPts val="3827"/>
              </a:lnSpc>
              <a:spcBef>
                <a:spcPts val="0"/>
              </a:spcBef>
              <a:buFont typeface="Arial" pitchFamily="34" charset="0"/>
              <a:buChar char="•"/>
              <a:defRPr sz="3800" b="1"/>
            </a:lvl2pPr>
            <a:lvl3pPr marL="540000" indent="-540000" defTabSz="540000">
              <a:lnSpc>
                <a:spcPts val="3827"/>
              </a:lnSpc>
              <a:spcBef>
                <a:spcPts val="0"/>
              </a:spcBef>
              <a:buFont typeface="Arial" pitchFamily="34" charset="0"/>
              <a:buChar char="•"/>
              <a:defRPr sz="3800"/>
            </a:lvl3pPr>
            <a:lvl4pPr marL="1080000" indent="-540000" defTabSz="540000">
              <a:lnSpc>
                <a:spcPts val="3827"/>
              </a:lnSpc>
              <a:spcBef>
                <a:spcPts val="0"/>
              </a:spcBef>
              <a:buFont typeface="Arial" pitchFamily="34" charset="0"/>
              <a:buChar char="•"/>
              <a:defRPr sz="3800"/>
            </a:lvl4pPr>
            <a:lvl5pPr marL="1620000" indent="-540000" defTabSz="540000">
              <a:lnSpc>
                <a:spcPts val="3827"/>
              </a:lnSpc>
              <a:spcBef>
                <a:spcPts val="0"/>
              </a:spcBef>
              <a:buFont typeface="Arial" pitchFamily="34" charset="0"/>
              <a:buChar char="•"/>
              <a:defRPr sz="3800"/>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1" name="Tijdelijke aanduiding voor inhoud 2"/>
          <p:cNvSpPr>
            <a:spLocks noGrp="1"/>
          </p:cNvSpPr>
          <p:nvPr>
            <p:ph idx="15"/>
          </p:nvPr>
        </p:nvSpPr>
        <p:spPr>
          <a:xfrm>
            <a:off x="10872000" y="9972000"/>
            <a:ext cx="8532000" cy="26784000"/>
          </a:xfrm>
          <a:prstGeom prst="rect">
            <a:avLst/>
          </a:prstGeom>
        </p:spPr>
        <p:txBody>
          <a:bodyPr lIns="0" tIns="0" rIns="0" bIns="0"/>
          <a:lstStyle>
            <a:lvl1pPr marL="0" indent="0">
              <a:lnSpc>
                <a:spcPts val="10488"/>
              </a:lnSpc>
              <a:spcBef>
                <a:spcPts val="0"/>
              </a:spcBef>
              <a:buFont typeface="Arial" pitchFamily="34" charset="0"/>
              <a:buNone/>
              <a:defRPr sz="9500" b="1">
                <a:solidFill>
                  <a:schemeClr val="tx2"/>
                </a:solidFill>
              </a:defRPr>
            </a:lvl1pPr>
            <a:lvl2pPr marL="540000" indent="-540000" defTabSz="540000">
              <a:lnSpc>
                <a:spcPts val="3827"/>
              </a:lnSpc>
              <a:spcBef>
                <a:spcPts val="0"/>
              </a:spcBef>
              <a:buFont typeface="Arial" pitchFamily="34" charset="0"/>
              <a:buChar char="•"/>
              <a:defRPr sz="3800" b="1"/>
            </a:lvl2pPr>
            <a:lvl3pPr marL="540000" indent="-540000" defTabSz="540000">
              <a:lnSpc>
                <a:spcPts val="3827"/>
              </a:lnSpc>
              <a:spcBef>
                <a:spcPts val="0"/>
              </a:spcBef>
              <a:buFont typeface="Arial" pitchFamily="34" charset="0"/>
              <a:buChar char="•"/>
              <a:defRPr sz="3800"/>
            </a:lvl3pPr>
            <a:lvl4pPr marL="1080000" indent="-540000" defTabSz="540000">
              <a:lnSpc>
                <a:spcPts val="3827"/>
              </a:lnSpc>
              <a:spcBef>
                <a:spcPts val="0"/>
              </a:spcBef>
              <a:buFont typeface="Arial" pitchFamily="34" charset="0"/>
              <a:buChar char="•"/>
              <a:defRPr sz="3800"/>
            </a:lvl4pPr>
            <a:lvl5pPr marL="1620000" indent="-540000" defTabSz="540000">
              <a:lnSpc>
                <a:spcPts val="3827"/>
              </a:lnSpc>
              <a:spcBef>
                <a:spcPts val="0"/>
              </a:spcBef>
              <a:buFont typeface="Arial" pitchFamily="34" charset="0"/>
              <a:buChar char="•"/>
              <a:defRPr sz="3800"/>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4" name="Tijdelijke aanduiding voor inhoud 2"/>
          <p:cNvSpPr>
            <a:spLocks noGrp="1"/>
          </p:cNvSpPr>
          <p:nvPr>
            <p:ph idx="16"/>
          </p:nvPr>
        </p:nvSpPr>
        <p:spPr>
          <a:xfrm>
            <a:off x="19890000" y="9972000"/>
            <a:ext cx="8532000" cy="26784000"/>
          </a:xfrm>
          <a:prstGeom prst="rect">
            <a:avLst/>
          </a:prstGeom>
        </p:spPr>
        <p:txBody>
          <a:bodyPr lIns="0" tIns="0" rIns="0" bIns="0"/>
          <a:lstStyle>
            <a:lvl1pPr marL="0" indent="0">
              <a:lnSpc>
                <a:spcPts val="10488"/>
              </a:lnSpc>
              <a:spcBef>
                <a:spcPts val="0"/>
              </a:spcBef>
              <a:buFont typeface="Arial" pitchFamily="34" charset="0"/>
              <a:buNone/>
              <a:defRPr sz="9500" b="1">
                <a:solidFill>
                  <a:schemeClr val="tx2"/>
                </a:solidFill>
              </a:defRPr>
            </a:lvl1pPr>
            <a:lvl2pPr marL="540000" indent="-540000" defTabSz="540000">
              <a:lnSpc>
                <a:spcPts val="3827"/>
              </a:lnSpc>
              <a:spcBef>
                <a:spcPts val="0"/>
              </a:spcBef>
              <a:buFont typeface="Arial" pitchFamily="34" charset="0"/>
              <a:buChar char="•"/>
              <a:defRPr sz="3800" b="1"/>
            </a:lvl2pPr>
            <a:lvl3pPr marL="540000" indent="-540000" defTabSz="540000">
              <a:lnSpc>
                <a:spcPts val="3827"/>
              </a:lnSpc>
              <a:spcBef>
                <a:spcPts val="0"/>
              </a:spcBef>
              <a:buFont typeface="Arial" pitchFamily="34" charset="0"/>
              <a:buChar char="•"/>
              <a:defRPr sz="3800"/>
            </a:lvl3pPr>
            <a:lvl4pPr marL="1080000" indent="-540000" defTabSz="540000">
              <a:lnSpc>
                <a:spcPts val="3827"/>
              </a:lnSpc>
              <a:spcBef>
                <a:spcPts val="0"/>
              </a:spcBef>
              <a:buFont typeface="Arial" pitchFamily="34" charset="0"/>
              <a:buChar char="•"/>
              <a:defRPr sz="3800"/>
            </a:lvl4pPr>
            <a:lvl5pPr marL="1620000" indent="-540000" defTabSz="540000">
              <a:lnSpc>
                <a:spcPts val="3827"/>
              </a:lnSpc>
              <a:spcBef>
                <a:spcPts val="0"/>
              </a:spcBef>
              <a:buFont typeface="Arial" pitchFamily="34" charset="0"/>
              <a:buChar char="•"/>
              <a:defRPr sz="3800"/>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2843080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balk 2 regels">
    <p:spTree>
      <p:nvGrpSpPr>
        <p:cNvPr id="1" name=""/>
        <p:cNvGrpSpPr/>
        <p:nvPr/>
      </p:nvGrpSpPr>
      <p:grpSpPr>
        <a:xfrm>
          <a:off x="0" y="0"/>
          <a:ext cx="0" cy="0"/>
          <a:chOff x="0" y="0"/>
          <a:chExt cx="0" cy="0"/>
        </a:xfrm>
      </p:grpSpPr>
      <p:sp>
        <p:nvSpPr>
          <p:cNvPr id="3" name="Tijdelijke aanduiding voor voettekst 2"/>
          <p:cNvSpPr>
            <a:spLocks noGrp="1"/>
          </p:cNvSpPr>
          <p:nvPr>
            <p:ph type="ftr" sz="quarter" idx="10"/>
          </p:nvPr>
        </p:nvSpPr>
        <p:spPr/>
        <p:txBody>
          <a:bodyPr/>
          <a:lstStyle/>
          <a:p>
            <a:r>
              <a:rPr lang="nl-NL"/>
              <a:t>Ruimte gereserveerd voor contactgegevens (optioneel)</a:t>
            </a:r>
            <a:endParaRPr lang="nl-NL" dirty="0"/>
          </a:p>
        </p:txBody>
      </p:sp>
      <p:sp>
        <p:nvSpPr>
          <p:cNvPr id="7" name="Titel 1"/>
          <p:cNvSpPr>
            <a:spLocks noGrp="1"/>
          </p:cNvSpPr>
          <p:nvPr>
            <p:ph type="title" hasCustomPrompt="1"/>
          </p:nvPr>
        </p:nvSpPr>
        <p:spPr>
          <a:xfrm>
            <a:off x="1854000" y="1854000"/>
            <a:ext cx="26568000" cy="4158000"/>
          </a:xfrm>
          <a:prstGeom prst="rect">
            <a:avLst/>
          </a:prstGeom>
          <a:solidFill>
            <a:schemeClr val="tx2"/>
          </a:solidFill>
        </p:spPr>
        <p:txBody>
          <a:bodyPr lIns="648000" tIns="648000" rIns="648000" bIns="648000">
            <a:normAutofit/>
          </a:bodyPr>
          <a:lstStyle>
            <a:lvl1pPr algn="l">
              <a:lnSpc>
                <a:spcPts val="11764"/>
              </a:lnSpc>
              <a:defRPr sz="11500" b="1">
                <a:solidFill>
                  <a:schemeClr val="bg2"/>
                </a:solidFill>
              </a:defRPr>
            </a:lvl1pPr>
          </a:lstStyle>
          <a:p>
            <a:r>
              <a:rPr lang="nl-NL" dirty="0"/>
              <a:t>Titel van de poster over twee regels.</a:t>
            </a:r>
          </a:p>
        </p:txBody>
      </p:sp>
      <p:sp>
        <p:nvSpPr>
          <p:cNvPr id="5" name="Tijdelijke aanduiding voor inhoud 2"/>
          <p:cNvSpPr>
            <a:spLocks noGrp="1"/>
          </p:cNvSpPr>
          <p:nvPr>
            <p:ph idx="1"/>
          </p:nvPr>
        </p:nvSpPr>
        <p:spPr>
          <a:xfrm>
            <a:off x="1854000" y="6660000"/>
            <a:ext cx="26568000" cy="30096000"/>
          </a:xfrm>
          <a:prstGeom prst="rect">
            <a:avLst/>
          </a:prstGeom>
        </p:spPr>
        <p:txBody>
          <a:bodyPr lIns="0" tIns="0" rIns="0" bIns="0"/>
          <a:lstStyle>
            <a:lvl1pPr marL="0" indent="0">
              <a:lnSpc>
                <a:spcPts val="10488"/>
              </a:lnSpc>
              <a:spcBef>
                <a:spcPts val="0"/>
              </a:spcBef>
              <a:buFont typeface="Arial" pitchFamily="34" charset="0"/>
              <a:buNone/>
              <a:defRPr sz="9500" b="1">
                <a:solidFill>
                  <a:schemeClr val="tx2"/>
                </a:solidFill>
              </a:defRPr>
            </a:lvl1pPr>
            <a:lvl2pPr marL="540000" indent="-540000" defTabSz="540000">
              <a:lnSpc>
                <a:spcPts val="3827"/>
              </a:lnSpc>
              <a:spcBef>
                <a:spcPts val="0"/>
              </a:spcBef>
              <a:buFont typeface="Arial" pitchFamily="34" charset="0"/>
              <a:buChar char="•"/>
              <a:defRPr sz="3800" b="1"/>
            </a:lvl2pPr>
            <a:lvl3pPr marL="540000" indent="-540000" defTabSz="540000">
              <a:lnSpc>
                <a:spcPts val="3827"/>
              </a:lnSpc>
              <a:spcBef>
                <a:spcPts val="0"/>
              </a:spcBef>
              <a:buFont typeface="Arial" pitchFamily="34" charset="0"/>
              <a:buChar char="•"/>
              <a:defRPr sz="3800"/>
            </a:lvl3pPr>
            <a:lvl4pPr marL="1080000" indent="-540000" defTabSz="540000">
              <a:lnSpc>
                <a:spcPts val="3827"/>
              </a:lnSpc>
              <a:spcBef>
                <a:spcPts val="0"/>
              </a:spcBef>
              <a:buFont typeface="Arial" pitchFamily="34" charset="0"/>
              <a:buChar char="•"/>
              <a:defRPr sz="3800"/>
            </a:lvl4pPr>
            <a:lvl5pPr marL="1620000" indent="-540000" defTabSz="540000">
              <a:lnSpc>
                <a:spcPts val="3827"/>
              </a:lnSpc>
              <a:spcBef>
                <a:spcPts val="0"/>
              </a:spcBef>
              <a:buFont typeface="Arial" pitchFamily="34" charset="0"/>
              <a:buChar char="•"/>
              <a:defRPr sz="38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1639032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balk 1 regel">
    <p:spTree>
      <p:nvGrpSpPr>
        <p:cNvPr id="1" name=""/>
        <p:cNvGrpSpPr/>
        <p:nvPr/>
      </p:nvGrpSpPr>
      <p:grpSpPr>
        <a:xfrm>
          <a:off x="0" y="0"/>
          <a:ext cx="0" cy="0"/>
          <a:chOff x="0" y="0"/>
          <a:chExt cx="0" cy="0"/>
        </a:xfrm>
      </p:grpSpPr>
      <p:sp>
        <p:nvSpPr>
          <p:cNvPr id="3" name="Tijdelijke aanduiding voor voettekst 2"/>
          <p:cNvSpPr>
            <a:spLocks noGrp="1"/>
          </p:cNvSpPr>
          <p:nvPr>
            <p:ph type="ftr" sz="quarter" idx="10"/>
          </p:nvPr>
        </p:nvSpPr>
        <p:spPr/>
        <p:txBody>
          <a:bodyPr/>
          <a:lstStyle/>
          <a:p>
            <a:r>
              <a:rPr lang="nl-NL"/>
              <a:t>Ruimte gereserveerd voor contactgegevens (optioneel)</a:t>
            </a:r>
            <a:endParaRPr lang="nl-NL" dirty="0"/>
          </a:p>
        </p:txBody>
      </p:sp>
      <p:sp>
        <p:nvSpPr>
          <p:cNvPr id="6" name="Titel 1"/>
          <p:cNvSpPr>
            <a:spLocks noGrp="1"/>
          </p:cNvSpPr>
          <p:nvPr>
            <p:ph type="title" hasCustomPrompt="1"/>
          </p:nvPr>
        </p:nvSpPr>
        <p:spPr>
          <a:xfrm>
            <a:off x="1854000" y="1854000"/>
            <a:ext cx="26568000" cy="2664000"/>
          </a:xfrm>
          <a:prstGeom prst="rect">
            <a:avLst/>
          </a:prstGeom>
          <a:solidFill>
            <a:schemeClr val="tx2"/>
          </a:solidFill>
        </p:spPr>
        <p:txBody>
          <a:bodyPr lIns="648000" tIns="648000" rIns="648000" bIns="648000">
            <a:normAutofit/>
          </a:bodyPr>
          <a:lstStyle>
            <a:lvl1pPr algn="l">
              <a:lnSpc>
                <a:spcPts val="11764"/>
              </a:lnSpc>
              <a:defRPr sz="11500" b="1">
                <a:solidFill>
                  <a:schemeClr val="bg2"/>
                </a:solidFill>
              </a:defRPr>
            </a:lvl1pPr>
          </a:lstStyle>
          <a:p>
            <a:r>
              <a:rPr lang="nl-NL" dirty="0"/>
              <a:t>Titel van de poster over één regel.</a:t>
            </a:r>
          </a:p>
        </p:txBody>
      </p:sp>
      <p:sp>
        <p:nvSpPr>
          <p:cNvPr id="8" name="Tijdelijke aanduiding voor inhoud 2"/>
          <p:cNvSpPr>
            <a:spLocks noGrp="1"/>
          </p:cNvSpPr>
          <p:nvPr>
            <p:ph idx="1"/>
          </p:nvPr>
        </p:nvSpPr>
        <p:spPr>
          <a:xfrm>
            <a:off x="1854000" y="5166000"/>
            <a:ext cx="26568000" cy="31590000"/>
          </a:xfrm>
          <a:prstGeom prst="rect">
            <a:avLst/>
          </a:prstGeom>
        </p:spPr>
        <p:txBody>
          <a:bodyPr lIns="0" tIns="0" rIns="0" bIns="0"/>
          <a:lstStyle>
            <a:lvl1pPr marL="0" indent="0">
              <a:lnSpc>
                <a:spcPts val="10488"/>
              </a:lnSpc>
              <a:spcBef>
                <a:spcPts val="0"/>
              </a:spcBef>
              <a:buFont typeface="Arial" pitchFamily="34" charset="0"/>
              <a:buNone/>
              <a:defRPr sz="9500" b="1">
                <a:solidFill>
                  <a:schemeClr val="tx2"/>
                </a:solidFill>
              </a:defRPr>
            </a:lvl1pPr>
            <a:lvl2pPr marL="540000" indent="-540000" defTabSz="540000">
              <a:lnSpc>
                <a:spcPts val="3827"/>
              </a:lnSpc>
              <a:spcBef>
                <a:spcPts val="0"/>
              </a:spcBef>
              <a:buFont typeface="Arial" pitchFamily="34" charset="0"/>
              <a:buChar char="•"/>
              <a:defRPr sz="3800" b="1"/>
            </a:lvl2pPr>
            <a:lvl3pPr marL="540000" indent="-540000" defTabSz="540000">
              <a:lnSpc>
                <a:spcPts val="3827"/>
              </a:lnSpc>
              <a:spcBef>
                <a:spcPts val="0"/>
              </a:spcBef>
              <a:buFont typeface="Arial" pitchFamily="34" charset="0"/>
              <a:buChar char="•"/>
              <a:defRPr sz="3800"/>
            </a:lvl3pPr>
            <a:lvl4pPr marL="1080000" indent="-540000" defTabSz="540000">
              <a:lnSpc>
                <a:spcPts val="3827"/>
              </a:lnSpc>
              <a:spcBef>
                <a:spcPts val="0"/>
              </a:spcBef>
              <a:buFont typeface="Arial" pitchFamily="34" charset="0"/>
              <a:buChar char="•"/>
              <a:defRPr sz="3800"/>
            </a:lvl4pPr>
            <a:lvl5pPr marL="1620000" indent="-540000" defTabSz="540000">
              <a:lnSpc>
                <a:spcPts val="3827"/>
              </a:lnSpc>
              <a:spcBef>
                <a:spcPts val="0"/>
              </a:spcBef>
              <a:buFont typeface="Arial" pitchFamily="34" charset="0"/>
              <a:buChar char="•"/>
              <a:defRPr sz="38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3097760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vlak, Titelbalk 3 regels, 2 koloms opmaak">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p:txBody>
          <a:bodyPr/>
          <a:lstStyle/>
          <a:p>
            <a:r>
              <a:rPr lang="nl-NL"/>
              <a:t>Ruimte gereserveerd voor contactgegevens (optioneel)</a:t>
            </a:r>
          </a:p>
        </p:txBody>
      </p:sp>
      <p:sp>
        <p:nvSpPr>
          <p:cNvPr id="12" name="Tijdelijke aanduiding voor inhoud 2"/>
          <p:cNvSpPr>
            <a:spLocks noGrp="1"/>
          </p:cNvSpPr>
          <p:nvPr>
            <p:ph idx="1"/>
          </p:nvPr>
        </p:nvSpPr>
        <p:spPr>
          <a:xfrm>
            <a:off x="1854000" y="12960000"/>
            <a:ext cx="12718800" cy="23796000"/>
          </a:xfrm>
          <a:prstGeom prst="rect">
            <a:avLst/>
          </a:prstGeom>
        </p:spPr>
        <p:txBody>
          <a:bodyPr lIns="0" tIns="0" rIns="0" bIns="0"/>
          <a:lstStyle>
            <a:lvl1pPr marL="0" indent="0">
              <a:lnSpc>
                <a:spcPts val="10488"/>
              </a:lnSpc>
              <a:spcBef>
                <a:spcPts val="0"/>
              </a:spcBef>
              <a:buFont typeface="Arial" pitchFamily="34" charset="0"/>
              <a:buNone/>
              <a:defRPr sz="9500" b="1">
                <a:solidFill>
                  <a:schemeClr val="tx2"/>
                </a:solidFill>
              </a:defRPr>
            </a:lvl1pPr>
            <a:lvl2pPr marL="540000" indent="-540000" defTabSz="540000">
              <a:lnSpc>
                <a:spcPts val="3827"/>
              </a:lnSpc>
              <a:spcBef>
                <a:spcPts val="0"/>
              </a:spcBef>
              <a:buFont typeface="Arial" pitchFamily="34" charset="0"/>
              <a:buChar char="•"/>
              <a:defRPr sz="3800" b="1"/>
            </a:lvl2pPr>
            <a:lvl3pPr marL="540000" indent="-540000" defTabSz="540000">
              <a:lnSpc>
                <a:spcPts val="3827"/>
              </a:lnSpc>
              <a:spcBef>
                <a:spcPts val="0"/>
              </a:spcBef>
              <a:buFont typeface="Arial" pitchFamily="34" charset="0"/>
              <a:buChar char="•"/>
              <a:defRPr sz="3800"/>
            </a:lvl3pPr>
            <a:lvl4pPr marL="1080000" indent="-540000" defTabSz="540000">
              <a:lnSpc>
                <a:spcPts val="3827"/>
              </a:lnSpc>
              <a:spcBef>
                <a:spcPts val="0"/>
              </a:spcBef>
              <a:buFont typeface="Arial" pitchFamily="34" charset="0"/>
              <a:buChar char="•"/>
              <a:defRPr sz="3800"/>
            </a:lvl4pPr>
            <a:lvl5pPr marL="1620000" indent="-540000" defTabSz="540000">
              <a:lnSpc>
                <a:spcPts val="3827"/>
              </a:lnSpc>
              <a:spcBef>
                <a:spcPts val="0"/>
              </a:spcBef>
              <a:buFont typeface="Arial" pitchFamily="34" charset="0"/>
              <a:buChar char="•"/>
              <a:defRPr sz="38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6" name="Tijdelijke aanduiding voor inhoud 2"/>
          <p:cNvSpPr>
            <a:spLocks noGrp="1"/>
          </p:cNvSpPr>
          <p:nvPr>
            <p:ph idx="12"/>
          </p:nvPr>
        </p:nvSpPr>
        <p:spPr>
          <a:xfrm>
            <a:off x="15725499" y="12960000"/>
            <a:ext cx="12718800" cy="23796000"/>
          </a:xfrm>
          <a:prstGeom prst="rect">
            <a:avLst/>
          </a:prstGeom>
        </p:spPr>
        <p:txBody>
          <a:bodyPr/>
          <a:lstStyle>
            <a:lvl1pPr marL="0" indent="0">
              <a:lnSpc>
                <a:spcPts val="10488"/>
              </a:lnSpc>
              <a:spcBef>
                <a:spcPts val="0"/>
              </a:spcBef>
              <a:buFont typeface="Arial" pitchFamily="34" charset="0"/>
              <a:buNone/>
              <a:defRPr sz="9500" b="1">
                <a:solidFill>
                  <a:schemeClr val="tx2"/>
                </a:solidFill>
              </a:defRPr>
            </a:lvl1pPr>
            <a:lvl2pPr marL="540000" indent="-540000" defTabSz="540000">
              <a:lnSpc>
                <a:spcPts val="3827"/>
              </a:lnSpc>
              <a:spcBef>
                <a:spcPts val="0"/>
              </a:spcBef>
              <a:buFont typeface="Arial" pitchFamily="34" charset="0"/>
              <a:buChar char="•"/>
              <a:defRPr sz="3800" b="1"/>
            </a:lvl2pPr>
            <a:lvl3pPr marL="540000" indent="-540000" defTabSz="540000">
              <a:lnSpc>
                <a:spcPts val="3827"/>
              </a:lnSpc>
              <a:spcBef>
                <a:spcPts val="0"/>
              </a:spcBef>
              <a:buFont typeface="Arial" pitchFamily="34" charset="0"/>
              <a:buChar char="•"/>
              <a:defRPr sz="3800"/>
            </a:lvl3pPr>
            <a:lvl4pPr marL="1080000" indent="-540000" defTabSz="540000">
              <a:lnSpc>
                <a:spcPts val="3827"/>
              </a:lnSpc>
              <a:spcBef>
                <a:spcPts val="0"/>
              </a:spcBef>
              <a:buFont typeface="Arial" pitchFamily="34" charset="0"/>
              <a:buChar char="•"/>
              <a:defRPr sz="3800"/>
            </a:lvl4pPr>
            <a:lvl5pPr marL="1620000" indent="-540000" defTabSz="540000">
              <a:lnSpc>
                <a:spcPts val="3827"/>
              </a:lnSpc>
              <a:spcBef>
                <a:spcPts val="0"/>
              </a:spcBef>
              <a:buFont typeface="Arial" pitchFamily="34" charset="0"/>
              <a:buChar char="•"/>
              <a:defRPr sz="38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8" name="Titel 1"/>
          <p:cNvSpPr>
            <a:spLocks noGrp="1"/>
          </p:cNvSpPr>
          <p:nvPr>
            <p:ph type="title" hasCustomPrompt="1"/>
          </p:nvPr>
        </p:nvSpPr>
        <p:spPr>
          <a:xfrm>
            <a:off x="1854000" y="1854000"/>
            <a:ext cx="26568000" cy="5652000"/>
          </a:xfrm>
          <a:prstGeom prst="rect">
            <a:avLst/>
          </a:prstGeom>
          <a:solidFill>
            <a:schemeClr val="tx2"/>
          </a:solidFill>
        </p:spPr>
        <p:txBody>
          <a:bodyPr lIns="648000" tIns="648000" rIns="648000" bIns="648000">
            <a:normAutofit/>
          </a:bodyPr>
          <a:lstStyle>
            <a:lvl1pPr algn="l">
              <a:lnSpc>
                <a:spcPts val="11764"/>
              </a:lnSpc>
              <a:defRPr sz="11500" b="1">
                <a:solidFill>
                  <a:schemeClr val="bg2"/>
                </a:solidFill>
              </a:defRPr>
            </a:lvl1pPr>
          </a:lstStyle>
          <a:p>
            <a:r>
              <a:rPr lang="nl-NL" dirty="0"/>
              <a:t>Titel van de poster over drie regels.</a:t>
            </a:r>
          </a:p>
        </p:txBody>
      </p:sp>
      <p:sp>
        <p:nvSpPr>
          <p:cNvPr id="4" name="Tijdelijke aanduiding voor tekst 3"/>
          <p:cNvSpPr>
            <a:spLocks noGrp="1"/>
          </p:cNvSpPr>
          <p:nvPr>
            <p:ph type="body" sz="quarter" idx="13"/>
          </p:nvPr>
        </p:nvSpPr>
        <p:spPr>
          <a:xfrm>
            <a:off x="1854000" y="8154000"/>
            <a:ext cx="26568000" cy="4158000"/>
          </a:xfrm>
          <a:prstGeom prst="rect">
            <a:avLst/>
          </a:prstGeom>
        </p:spPr>
        <p:txBody>
          <a:bodyPr lIns="0" tIns="0" rIns="0" bIns="0"/>
          <a:lstStyle>
            <a:lvl1pPr marL="0" indent="0">
              <a:lnSpc>
                <a:spcPts val="6378"/>
              </a:lnSpc>
              <a:spcBef>
                <a:spcPts val="0"/>
              </a:spcBef>
              <a:buNone/>
              <a:defRPr sz="6400" b="1">
                <a:solidFill>
                  <a:schemeClr val="accent5"/>
                </a:solidFill>
              </a:defRPr>
            </a:lvl1pPr>
            <a:lvl2pPr marL="0" indent="0">
              <a:lnSpc>
                <a:spcPts val="3827"/>
              </a:lnSpc>
              <a:spcBef>
                <a:spcPts val="0"/>
              </a:spcBef>
              <a:buFont typeface="Arial" pitchFamily="34" charset="0"/>
              <a:buNone/>
              <a:defRPr sz="3800">
                <a:solidFill>
                  <a:schemeClr val="accent5"/>
                </a:solidFill>
              </a:defRPr>
            </a:lvl2pPr>
          </a:lstStyle>
          <a:p>
            <a:pPr lvl="0"/>
            <a:r>
              <a:rPr lang="nl-NL"/>
              <a:t>Klikken om de tekststijl van het model te bewerken</a:t>
            </a:r>
          </a:p>
          <a:p>
            <a:pPr lvl="1"/>
            <a:r>
              <a:rPr lang="nl-NL"/>
              <a:t>Tweede niveau</a:t>
            </a:r>
          </a:p>
        </p:txBody>
      </p:sp>
    </p:spTree>
    <p:extLst>
      <p:ext uri="{BB962C8B-B14F-4D97-AF65-F5344CB8AC3E}">
        <p14:creationId xmlns:p14="http://schemas.microsoft.com/office/powerpoint/2010/main" val="1970940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vlak, Titelbalk 2 regels, 2 koloms opmaak">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p:txBody>
          <a:bodyPr/>
          <a:lstStyle/>
          <a:p>
            <a:r>
              <a:rPr lang="nl-NL"/>
              <a:t>Ruimte gereserveerd voor contactgegevens (optioneel)</a:t>
            </a:r>
          </a:p>
        </p:txBody>
      </p:sp>
      <p:sp>
        <p:nvSpPr>
          <p:cNvPr id="12" name="Tijdelijke aanduiding voor inhoud 2"/>
          <p:cNvSpPr>
            <a:spLocks noGrp="1"/>
          </p:cNvSpPr>
          <p:nvPr>
            <p:ph idx="1"/>
          </p:nvPr>
        </p:nvSpPr>
        <p:spPr>
          <a:xfrm>
            <a:off x="1854000" y="11466000"/>
            <a:ext cx="12718800" cy="25290000"/>
          </a:xfrm>
          <a:prstGeom prst="rect">
            <a:avLst/>
          </a:prstGeom>
        </p:spPr>
        <p:txBody>
          <a:bodyPr lIns="0" tIns="0" rIns="0" bIns="0"/>
          <a:lstStyle>
            <a:lvl1pPr marL="0" indent="0">
              <a:lnSpc>
                <a:spcPts val="10488"/>
              </a:lnSpc>
              <a:spcBef>
                <a:spcPts val="0"/>
              </a:spcBef>
              <a:buFont typeface="Arial" pitchFamily="34" charset="0"/>
              <a:buNone/>
              <a:defRPr sz="9500" b="1">
                <a:solidFill>
                  <a:schemeClr val="tx2"/>
                </a:solidFill>
              </a:defRPr>
            </a:lvl1pPr>
            <a:lvl2pPr marL="540000" indent="-540000" defTabSz="540000">
              <a:lnSpc>
                <a:spcPts val="3827"/>
              </a:lnSpc>
              <a:spcBef>
                <a:spcPts val="0"/>
              </a:spcBef>
              <a:buFont typeface="Arial" pitchFamily="34" charset="0"/>
              <a:buChar char="•"/>
              <a:defRPr sz="3800" b="1"/>
            </a:lvl2pPr>
            <a:lvl3pPr marL="540000" indent="-540000" defTabSz="540000">
              <a:lnSpc>
                <a:spcPts val="3827"/>
              </a:lnSpc>
              <a:spcBef>
                <a:spcPts val="0"/>
              </a:spcBef>
              <a:buFont typeface="Arial" pitchFamily="34" charset="0"/>
              <a:buChar char="•"/>
              <a:defRPr sz="3800"/>
            </a:lvl3pPr>
            <a:lvl4pPr marL="1080000" indent="-540000" defTabSz="540000">
              <a:lnSpc>
                <a:spcPts val="3827"/>
              </a:lnSpc>
              <a:spcBef>
                <a:spcPts val="0"/>
              </a:spcBef>
              <a:buFont typeface="Arial" pitchFamily="34" charset="0"/>
              <a:buChar char="•"/>
              <a:defRPr sz="3800"/>
            </a:lvl4pPr>
            <a:lvl5pPr marL="1620000" indent="-540000" defTabSz="540000">
              <a:lnSpc>
                <a:spcPts val="3827"/>
              </a:lnSpc>
              <a:spcBef>
                <a:spcPts val="0"/>
              </a:spcBef>
              <a:buFont typeface="Arial" pitchFamily="34" charset="0"/>
              <a:buChar char="•"/>
              <a:defRPr sz="38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6" name="Tijdelijke aanduiding voor inhoud 2"/>
          <p:cNvSpPr>
            <a:spLocks noGrp="1"/>
          </p:cNvSpPr>
          <p:nvPr>
            <p:ph idx="12"/>
          </p:nvPr>
        </p:nvSpPr>
        <p:spPr>
          <a:xfrm>
            <a:off x="15725499" y="11466000"/>
            <a:ext cx="12718800" cy="25290000"/>
          </a:xfrm>
          <a:prstGeom prst="rect">
            <a:avLst/>
          </a:prstGeom>
        </p:spPr>
        <p:txBody>
          <a:bodyPr/>
          <a:lstStyle>
            <a:lvl1pPr marL="0" indent="0">
              <a:lnSpc>
                <a:spcPts val="10488"/>
              </a:lnSpc>
              <a:spcBef>
                <a:spcPts val="0"/>
              </a:spcBef>
              <a:buFont typeface="Arial" pitchFamily="34" charset="0"/>
              <a:buNone/>
              <a:defRPr sz="9500" b="1">
                <a:solidFill>
                  <a:schemeClr val="tx2"/>
                </a:solidFill>
              </a:defRPr>
            </a:lvl1pPr>
            <a:lvl2pPr marL="540000" indent="-540000" defTabSz="540000">
              <a:lnSpc>
                <a:spcPts val="3827"/>
              </a:lnSpc>
              <a:spcBef>
                <a:spcPts val="0"/>
              </a:spcBef>
              <a:buFont typeface="Arial" pitchFamily="34" charset="0"/>
              <a:buChar char="•"/>
              <a:defRPr sz="3800" b="1"/>
            </a:lvl2pPr>
            <a:lvl3pPr marL="540000" indent="-540000" defTabSz="540000">
              <a:lnSpc>
                <a:spcPts val="3827"/>
              </a:lnSpc>
              <a:spcBef>
                <a:spcPts val="0"/>
              </a:spcBef>
              <a:buFont typeface="Arial" pitchFamily="34" charset="0"/>
              <a:buChar char="•"/>
              <a:defRPr sz="3800"/>
            </a:lvl3pPr>
            <a:lvl4pPr marL="1080000" indent="-540000" defTabSz="540000">
              <a:lnSpc>
                <a:spcPts val="3827"/>
              </a:lnSpc>
              <a:spcBef>
                <a:spcPts val="0"/>
              </a:spcBef>
              <a:buFont typeface="Arial" pitchFamily="34" charset="0"/>
              <a:buChar char="•"/>
              <a:defRPr sz="3800"/>
            </a:lvl4pPr>
            <a:lvl5pPr marL="1620000" indent="-540000" defTabSz="540000">
              <a:lnSpc>
                <a:spcPts val="3827"/>
              </a:lnSpc>
              <a:spcBef>
                <a:spcPts val="0"/>
              </a:spcBef>
              <a:buFont typeface="Arial" pitchFamily="34" charset="0"/>
              <a:buChar char="•"/>
              <a:defRPr sz="38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8" name="Titel 1"/>
          <p:cNvSpPr>
            <a:spLocks noGrp="1"/>
          </p:cNvSpPr>
          <p:nvPr>
            <p:ph type="title" hasCustomPrompt="1"/>
          </p:nvPr>
        </p:nvSpPr>
        <p:spPr>
          <a:xfrm>
            <a:off x="1854000" y="1854000"/>
            <a:ext cx="26568000" cy="4158000"/>
          </a:xfrm>
          <a:prstGeom prst="rect">
            <a:avLst/>
          </a:prstGeom>
          <a:solidFill>
            <a:schemeClr val="tx2"/>
          </a:solidFill>
        </p:spPr>
        <p:txBody>
          <a:bodyPr lIns="648000" tIns="648000" rIns="648000" bIns="648000">
            <a:normAutofit/>
          </a:bodyPr>
          <a:lstStyle>
            <a:lvl1pPr algn="l">
              <a:lnSpc>
                <a:spcPts val="11764"/>
              </a:lnSpc>
              <a:defRPr sz="11500" b="1">
                <a:solidFill>
                  <a:schemeClr val="bg2"/>
                </a:solidFill>
              </a:defRPr>
            </a:lvl1pPr>
          </a:lstStyle>
          <a:p>
            <a:r>
              <a:rPr lang="nl-NL" dirty="0"/>
              <a:t>Titel van de poster over twee regels.</a:t>
            </a:r>
          </a:p>
        </p:txBody>
      </p:sp>
      <p:sp>
        <p:nvSpPr>
          <p:cNvPr id="4" name="Tijdelijke aanduiding voor tekst 3"/>
          <p:cNvSpPr>
            <a:spLocks noGrp="1"/>
          </p:cNvSpPr>
          <p:nvPr>
            <p:ph type="body" sz="quarter" idx="13"/>
          </p:nvPr>
        </p:nvSpPr>
        <p:spPr>
          <a:xfrm>
            <a:off x="1854000" y="6660000"/>
            <a:ext cx="26568000" cy="4158000"/>
          </a:xfrm>
          <a:prstGeom prst="rect">
            <a:avLst/>
          </a:prstGeom>
        </p:spPr>
        <p:txBody>
          <a:bodyPr lIns="0" tIns="0" rIns="0" bIns="0"/>
          <a:lstStyle>
            <a:lvl1pPr marL="0" indent="0">
              <a:lnSpc>
                <a:spcPts val="6378"/>
              </a:lnSpc>
              <a:spcBef>
                <a:spcPts val="0"/>
              </a:spcBef>
              <a:buNone/>
              <a:defRPr sz="6400" b="1">
                <a:solidFill>
                  <a:schemeClr val="accent5"/>
                </a:solidFill>
              </a:defRPr>
            </a:lvl1pPr>
            <a:lvl2pPr marL="0" indent="0">
              <a:lnSpc>
                <a:spcPts val="3827"/>
              </a:lnSpc>
              <a:spcBef>
                <a:spcPts val="0"/>
              </a:spcBef>
              <a:buFont typeface="Arial" pitchFamily="34" charset="0"/>
              <a:buNone/>
              <a:defRPr sz="3800">
                <a:solidFill>
                  <a:schemeClr val="accent5"/>
                </a:solidFill>
              </a:defRPr>
            </a:lvl2pPr>
          </a:lstStyle>
          <a:p>
            <a:pPr lvl="0"/>
            <a:r>
              <a:rPr lang="nl-NL"/>
              <a:t>Klikken om de tekststijl van het model te bewerken</a:t>
            </a:r>
          </a:p>
          <a:p>
            <a:pPr lvl="1"/>
            <a:r>
              <a:rPr lang="nl-NL"/>
              <a:t>Tweede niveau</a:t>
            </a:r>
          </a:p>
        </p:txBody>
      </p:sp>
    </p:spTree>
    <p:extLst>
      <p:ext uri="{BB962C8B-B14F-4D97-AF65-F5344CB8AC3E}">
        <p14:creationId xmlns:p14="http://schemas.microsoft.com/office/powerpoint/2010/main" val="3906983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vlak, Titelbalk 1 regel, 2 koloms opmaak">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p:txBody>
          <a:bodyPr/>
          <a:lstStyle/>
          <a:p>
            <a:r>
              <a:rPr lang="nl-NL"/>
              <a:t>Ruimte gereserveerd voor contactgegevens (optioneel)</a:t>
            </a:r>
          </a:p>
        </p:txBody>
      </p:sp>
      <p:sp>
        <p:nvSpPr>
          <p:cNvPr id="12" name="Tijdelijke aanduiding voor inhoud 2"/>
          <p:cNvSpPr>
            <a:spLocks noGrp="1"/>
          </p:cNvSpPr>
          <p:nvPr>
            <p:ph idx="1"/>
          </p:nvPr>
        </p:nvSpPr>
        <p:spPr>
          <a:xfrm>
            <a:off x="1854000" y="9972000"/>
            <a:ext cx="12718800" cy="26784000"/>
          </a:xfrm>
          <a:prstGeom prst="rect">
            <a:avLst/>
          </a:prstGeom>
        </p:spPr>
        <p:txBody>
          <a:bodyPr lIns="0" tIns="0" rIns="0" bIns="0"/>
          <a:lstStyle>
            <a:lvl1pPr marL="0" indent="0">
              <a:lnSpc>
                <a:spcPts val="10488"/>
              </a:lnSpc>
              <a:spcBef>
                <a:spcPts val="0"/>
              </a:spcBef>
              <a:buFont typeface="Arial" pitchFamily="34" charset="0"/>
              <a:buNone/>
              <a:defRPr sz="9500" b="1">
                <a:solidFill>
                  <a:schemeClr val="tx2"/>
                </a:solidFill>
              </a:defRPr>
            </a:lvl1pPr>
            <a:lvl2pPr marL="540000" indent="-540000" defTabSz="540000">
              <a:lnSpc>
                <a:spcPts val="3827"/>
              </a:lnSpc>
              <a:spcBef>
                <a:spcPts val="0"/>
              </a:spcBef>
              <a:buFont typeface="Arial" pitchFamily="34" charset="0"/>
              <a:buChar char="•"/>
              <a:defRPr sz="3800" b="1"/>
            </a:lvl2pPr>
            <a:lvl3pPr marL="540000" indent="-540000" defTabSz="540000">
              <a:lnSpc>
                <a:spcPts val="3827"/>
              </a:lnSpc>
              <a:spcBef>
                <a:spcPts val="0"/>
              </a:spcBef>
              <a:buFont typeface="Arial" pitchFamily="34" charset="0"/>
              <a:buChar char="•"/>
              <a:defRPr sz="3800"/>
            </a:lvl3pPr>
            <a:lvl4pPr marL="1080000" indent="-540000" defTabSz="540000">
              <a:lnSpc>
                <a:spcPts val="3827"/>
              </a:lnSpc>
              <a:spcBef>
                <a:spcPts val="0"/>
              </a:spcBef>
              <a:buFont typeface="Arial" pitchFamily="34" charset="0"/>
              <a:buChar char="•"/>
              <a:defRPr sz="3800"/>
            </a:lvl4pPr>
            <a:lvl5pPr marL="1620000" indent="-540000" defTabSz="540000">
              <a:lnSpc>
                <a:spcPts val="3827"/>
              </a:lnSpc>
              <a:spcBef>
                <a:spcPts val="0"/>
              </a:spcBef>
              <a:buFont typeface="Arial" pitchFamily="34" charset="0"/>
              <a:buChar char="•"/>
              <a:defRPr sz="38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6" name="Tijdelijke aanduiding voor inhoud 2"/>
          <p:cNvSpPr>
            <a:spLocks noGrp="1"/>
          </p:cNvSpPr>
          <p:nvPr>
            <p:ph idx="12"/>
          </p:nvPr>
        </p:nvSpPr>
        <p:spPr>
          <a:xfrm>
            <a:off x="15725499" y="9972000"/>
            <a:ext cx="12718800" cy="26784000"/>
          </a:xfrm>
          <a:prstGeom prst="rect">
            <a:avLst/>
          </a:prstGeom>
        </p:spPr>
        <p:txBody>
          <a:bodyPr/>
          <a:lstStyle>
            <a:lvl1pPr marL="0" indent="0">
              <a:lnSpc>
                <a:spcPts val="10488"/>
              </a:lnSpc>
              <a:spcBef>
                <a:spcPts val="0"/>
              </a:spcBef>
              <a:buFont typeface="Arial" pitchFamily="34" charset="0"/>
              <a:buNone/>
              <a:defRPr sz="9500" b="1">
                <a:solidFill>
                  <a:schemeClr val="tx2"/>
                </a:solidFill>
              </a:defRPr>
            </a:lvl1pPr>
            <a:lvl2pPr marL="540000" indent="-540000" defTabSz="540000">
              <a:lnSpc>
                <a:spcPts val="3827"/>
              </a:lnSpc>
              <a:spcBef>
                <a:spcPts val="0"/>
              </a:spcBef>
              <a:buFont typeface="Arial" pitchFamily="34" charset="0"/>
              <a:buChar char="•"/>
              <a:defRPr sz="3800" b="1"/>
            </a:lvl2pPr>
            <a:lvl3pPr marL="540000" indent="-540000" defTabSz="540000">
              <a:lnSpc>
                <a:spcPts val="3827"/>
              </a:lnSpc>
              <a:spcBef>
                <a:spcPts val="0"/>
              </a:spcBef>
              <a:buFont typeface="Arial" pitchFamily="34" charset="0"/>
              <a:buChar char="•"/>
              <a:defRPr sz="3800"/>
            </a:lvl3pPr>
            <a:lvl4pPr marL="1080000" indent="-540000" defTabSz="540000">
              <a:lnSpc>
                <a:spcPts val="3827"/>
              </a:lnSpc>
              <a:spcBef>
                <a:spcPts val="0"/>
              </a:spcBef>
              <a:buFont typeface="Arial" pitchFamily="34" charset="0"/>
              <a:buChar char="•"/>
              <a:defRPr sz="3800"/>
            </a:lvl4pPr>
            <a:lvl5pPr marL="1620000" indent="-540000" defTabSz="540000">
              <a:lnSpc>
                <a:spcPts val="3827"/>
              </a:lnSpc>
              <a:spcBef>
                <a:spcPts val="0"/>
              </a:spcBef>
              <a:buFont typeface="Arial" pitchFamily="34" charset="0"/>
              <a:buChar char="•"/>
              <a:defRPr sz="38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8" name="Titel 1"/>
          <p:cNvSpPr>
            <a:spLocks noGrp="1"/>
          </p:cNvSpPr>
          <p:nvPr>
            <p:ph type="title" hasCustomPrompt="1"/>
          </p:nvPr>
        </p:nvSpPr>
        <p:spPr>
          <a:xfrm>
            <a:off x="1854000" y="1854000"/>
            <a:ext cx="26568000" cy="2664000"/>
          </a:xfrm>
          <a:prstGeom prst="rect">
            <a:avLst/>
          </a:prstGeom>
          <a:solidFill>
            <a:schemeClr val="tx2"/>
          </a:solidFill>
        </p:spPr>
        <p:txBody>
          <a:bodyPr lIns="648000" tIns="648000" rIns="648000" bIns="648000">
            <a:normAutofit/>
          </a:bodyPr>
          <a:lstStyle>
            <a:lvl1pPr algn="l">
              <a:lnSpc>
                <a:spcPts val="11764"/>
              </a:lnSpc>
              <a:defRPr sz="11500" b="1">
                <a:solidFill>
                  <a:schemeClr val="bg2"/>
                </a:solidFill>
              </a:defRPr>
            </a:lvl1pPr>
          </a:lstStyle>
          <a:p>
            <a:r>
              <a:rPr lang="nl-NL" dirty="0"/>
              <a:t>Titel van de poster over één regel.</a:t>
            </a:r>
          </a:p>
        </p:txBody>
      </p:sp>
      <p:sp>
        <p:nvSpPr>
          <p:cNvPr id="4" name="Tijdelijke aanduiding voor tekst 3"/>
          <p:cNvSpPr>
            <a:spLocks noGrp="1"/>
          </p:cNvSpPr>
          <p:nvPr>
            <p:ph type="body" sz="quarter" idx="13"/>
          </p:nvPr>
        </p:nvSpPr>
        <p:spPr>
          <a:xfrm>
            <a:off x="1854000" y="5166000"/>
            <a:ext cx="26568000" cy="4158000"/>
          </a:xfrm>
          <a:prstGeom prst="rect">
            <a:avLst/>
          </a:prstGeom>
        </p:spPr>
        <p:txBody>
          <a:bodyPr lIns="0" tIns="0" rIns="0" bIns="0"/>
          <a:lstStyle>
            <a:lvl1pPr marL="0" indent="0">
              <a:lnSpc>
                <a:spcPts val="6378"/>
              </a:lnSpc>
              <a:spcBef>
                <a:spcPts val="0"/>
              </a:spcBef>
              <a:buNone/>
              <a:defRPr sz="6400" b="1">
                <a:solidFill>
                  <a:schemeClr val="accent5"/>
                </a:solidFill>
              </a:defRPr>
            </a:lvl1pPr>
            <a:lvl2pPr marL="0" indent="0">
              <a:lnSpc>
                <a:spcPts val="3827"/>
              </a:lnSpc>
              <a:spcBef>
                <a:spcPts val="0"/>
              </a:spcBef>
              <a:buFont typeface="Arial" pitchFamily="34" charset="0"/>
              <a:buNone/>
              <a:defRPr sz="3800">
                <a:solidFill>
                  <a:schemeClr val="accent5"/>
                </a:solidFill>
              </a:defRPr>
            </a:lvl2pPr>
          </a:lstStyle>
          <a:p>
            <a:pPr lvl="0"/>
            <a:r>
              <a:rPr lang="nl-NL"/>
              <a:t>Klikken om de tekststijl van het model te bewerken</a:t>
            </a:r>
          </a:p>
          <a:p>
            <a:pPr lvl="1"/>
            <a:r>
              <a:rPr lang="nl-NL"/>
              <a:t>Tweede niveau</a:t>
            </a:r>
          </a:p>
        </p:txBody>
      </p:sp>
    </p:spTree>
    <p:extLst>
      <p:ext uri="{BB962C8B-B14F-4D97-AF65-F5344CB8AC3E}">
        <p14:creationId xmlns:p14="http://schemas.microsoft.com/office/powerpoint/2010/main" val="573599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vlak, Titelbalk 3 regels, 3 koloms opmaak">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p:txBody>
          <a:bodyPr/>
          <a:lstStyle/>
          <a:p>
            <a:r>
              <a:rPr lang="nl-NL"/>
              <a:t>Ruimte gereserveerd voor contactgegevens (optioneel)</a:t>
            </a:r>
          </a:p>
        </p:txBody>
      </p:sp>
      <p:sp>
        <p:nvSpPr>
          <p:cNvPr id="13" name="Titel 1"/>
          <p:cNvSpPr>
            <a:spLocks noGrp="1"/>
          </p:cNvSpPr>
          <p:nvPr>
            <p:ph type="title" hasCustomPrompt="1"/>
          </p:nvPr>
        </p:nvSpPr>
        <p:spPr>
          <a:xfrm>
            <a:off x="1854000" y="1854000"/>
            <a:ext cx="26568000" cy="5652000"/>
          </a:xfrm>
          <a:prstGeom prst="rect">
            <a:avLst/>
          </a:prstGeom>
          <a:solidFill>
            <a:schemeClr val="tx2"/>
          </a:solidFill>
        </p:spPr>
        <p:txBody>
          <a:bodyPr lIns="648000" tIns="648000" rIns="648000" bIns="648000">
            <a:normAutofit/>
          </a:bodyPr>
          <a:lstStyle>
            <a:lvl1pPr algn="l">
              <a:lnSpc>
                <a:spcPts val="11764"/>
              </a:lnSpc>
              <a:defRPr sz="11500" b="1">
                <a:solidFill>
                  <a:schemeClr val="bg2"/>
                </a:solidFill>
              </a:defRPr>
            </a:lvl1pPr>
          </a:lstStyle>
          <a:p>
            <a:r>
              <a:rPr lang="nl-NL" dirty="0"/>
              <a:t>Titel van de poster over drie regels.</a:t>
            </a:r>
          </a:p>
        </p:txBody>
      </p:sp>
      <p:sp>
        <p:nvSpPr>
          <p:cNvPr id="8" name="Tijdelijke aanduiding voor tekst 3"/>
          <p:cNvSpPr>
            <a:spLocks noGrp="1"/>
          </p:cNvSpPr>
          <p:nvPr>
            <p:ph type="body" sz="quarter" idx="13"/>
          </p:nvPr>
        </p:nvSpPr>
        <p:spPr>
          <a:xfrm>
            <a:off x="1854000" y="8154000"/>
            <a:ext cx="26568000" cy="4158000"/>
          </a:xfrm>
          <a:prstGeom prst="rect">
            <a:avLst/>
          </a:prstGeom>
        </p:spPr>
        <p:txBody>
          <a:bodyPr lIns="0" tIns="0" rIns="0" bIns="0"/>
          <a:lstStyle>
            <a:lvl1pPr marL="0" indent="0">
              <a:lnSpc>
                <a:spcPts val="6378"/>
              </a:lnSpc>
              <a:spcBef>
                <a:spcPts val="0"/>
              </a:spcBef>
              <a:buNone/>
              <a:defRPr sz="6400" b="1">
                <a:solidFill>
                  <a:schemeClr val="accent5"/>
                </a:solidFill>
              </a:defRPr>
            </a:lvl1pPr>
            <a:lvl2pPr marL="0" indent="0">
              <a:lnSpc>
                <a:spcPts val="3827"/>
              </a:lnSpc>
              <a:spcBef>
                <a:spcPts val="0"/>
              </a:spcBef>
              <a:buFont typeface="Arial" pitchFamily="34" charset="0"/>
              <a:buNone/>
              <a:defRPr sz="3800">
                <a:solidFill>
                  <a:schemeClr val="accent5"/>
                </a:solidFill>
              </a:defRPr>
            </a:lvl2pPr>
          </a:lstStyle>
          <a:p>
            <a:pPr lvl="0"/>
            <a:r>
              <a:rPr lang="nl-NL"/>
              <a:t>Klikken om de tekststijl van het model te bewerken</a:t>
            </a:r>
          </a:p>
          <a:p>
            <a:pPr lvl="1"/>
            <a:r>
              <a:rPr lang="nl-NL"/>
              <a:t>Tweede niveau</a:t>
            </a:r>
          </a:p>
        </p:txBody>
      </p:sp>
      <p:sp>
        <p:nvSpPr>
          <p:cNvPr id="10" name="Tijdelijke aanduiding voor inhoud 2"/>
          <p:cNvSpPr>
            <a:spLocks noGrp="1"/>
          </p:cNvSpPr>
          <p:nvPr>
            <p:ph idx="1"/>
          </p:nvPr>
        </p:nvSpPr>
        <p:spPr>
          <a:xfrm>
            <a:off x="1854000" y="12960000"/>
            <a:ext cx="8532000" cy="23796000"/>
          </a:xfrm>
          <a:prstGeom prst="rect">
            <a:avLst/>
          </a:prstGeom>
        </p:spPr>
        <p:txBody>
          <a:bodyPr lIns="0" tIns="0" rIns="0" bIns="0"/>
          <a:lstStyle>
            <a:lvl1pPr marL="0" indent="0">
              <a:lnSpc>
                <a:spcPts val="10488"/>
              </a:lnSpc>
              <a:spcBef>
                <a:spcPts val="0"/>
              </a:spcBef>
              <a:buFont typeface="Arial" pitchFamily="34" charset="0"/>
              <a:buNone/>
              <a:defRPr sz="9500" b="1">
                <a:solidFill>
                  <a:schemeClr val="tx2"/>
                </a:solidFill>
              </a:defRPr>
            </a:lvl1pPr>
            <a:lvl2pPr marL="540000" indent="-540000" defTabSz="540000">
              <a:lnSpc>
                <a:spcPts val="3827"/>
              </a:lnSpc>
              <a:spcBef>
                <a:spcPts val="0"/>
              </a:spcBef>
              <a:buFont typeface="Arial" pitchFamily="34" charset="0"/>
              <a:buChar char="•"/>
              <a:defRPr sz="3800" b="1"/>
            </a:lvl2pPr>
            <a:lvl3pPr marL="540000" indent="-540000" defTabSz="540000">
              <a:lnSpc>
                <a:spcPts val="3827"/>
              </a:lnSpc>
              <a:spcBef>
                <a:spcPts val="0"/>
              </a:spcBef>
              <a:buFont typeface="Arial" pitchFamily="34" charset="0"/>
              <a:buChar char="•"/>
              <a:defRPr sz="3800"/>
            </a:lvl3pPr>
            <a:lvl4pPr marL="1080000" indent="-540000" defTabSz="540000">
              <a:lnSpc>
                <a:spcPts val="3827"/>
              </a:lnSpc>
              <a:spcBef>
                <a:spcPts val="0"/>
              </a:spcBef>
              <a:buFont typeface="Arial" pitchFamily="34" charset="0"/>
              <a:buChar char="•"/>
              <a:defRPr sz="3800"/>
            </a:lvl4pPr>
            <a:lvl5pPr marL="1620000" indent="-540000" defTabSz="540000">
              <a:lnSpc>
                <a:spcPts val="3827"/>
              </a:lnSpc>
              <a:spcBef>
                <a:spcPts val="0"/>
              </a:spcBef>
              <a:buFont typeface="Arial" pitchFamily="34" charset="0"/>
              <a:buChar char="•"/>
              <a:defRPr sz="38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1" name="Tijdelijke aanduiding voor inhoud 2"/>
          <p:cNvSpPr>
            <a:spLocks noGrp="1"/>
          </p:cNvSpPr>
          <p:nvPr>
            <p:ph idx="15"/>
          </p:nvPr>
        </p:nvSpPr>
        <p:spPr>
          <a:xfrm>
            <a:off x="10872000" y="12960000"/>
            <a:ext cx="8532000" cy="23796000"/>
          </a:xfrm>
          <a:prstGeom prst="rect">
            <a:avLst/>
          </a:prstGeom>
        </p:spPr>
        <p:txBody>
          <a:bodyPr lIns="0" tIns="0" rIns="0" bIns="0"/>
          <a:lstStyle>
            <a:lvl1pPr marL="0" indent="0">
              <a:lnSpc>
                <a:spcPts val="10488"/>
              </a:lnSpc>
              <a:spcBef>
                <a:spcPts val="0"/>
              </a:spcBef>
              <a:buFont typeface="Arial" pitchFamily="34" charset="0"/>
              <a:buNone/>
              <a:defRPr sz="9500" b="1">
                <a:solidFill>
                  <a:schemeClr val="tx2"/>
                </a:solidFill>
              </a:defRPr>
            </a:lvl1pPr>
            <a:lvl2pPr marL="540000" indent="-540000" defTabSz="540000">
              <a:lnSpc>
                <a:spcPts val="3827"/>
              </a:lnSpc>
              <a:spcBef>
                <a:spcPts val="0"/>
              </a:spcBef>
              <a:buFont typeface="Arial" pitchFamily="34" charset="0"/>
              <a:buChar char="•"/>
              <a:defRPr sz="3800" b="1"/>
            </a:lvl2pPr>
            <a:lvl3pPr marL="540000" indent="-540000" defTabSz="540000">
              <a:lnSpc>
                <a:spcPts val="3827"/>
              </a:lnSpc>
              <a:spcBef>
                <a:spcPts val="0"/>
              </a:spcBef>
              <a:buFont typeface="Arial" pitchFamily="34" charset="0"/>
              <a:buChar char="•"/>
              <a:defRPr sz="3800"/>
            </a:lvl3pPr>
            <a:lvl4pPr marL="1080000" indent="-540000" defTabSz="540000">
              <a:lnSpc>
                <a:spcPts val="3827"/>
              </a:lnSpc>
              <a:spcBef>
                <a:spcPts val="0"/>
              </a:spcBef>
              <a:buFont typeface="Arial" pitchFamily="34" charset="0"/>
              <a:buChar char="•"/>
              <a:defRPr sz="3800"/>
            </a:lvl4pPr>
            <a:lvl5pPr marL="1620000" indent="-540000" defTabSz="540000">
              <a:lnSpc>
                <a:spcPts val="3827"/>
              </a:lnSpc>
              <a:spcBef>
                <a:spcPts val="0"/>
              </a:spcBef>
              <a:buFont typeface="Arial" pitchFamily="34" charset="0"/>
              <a:buChar char="•"/>
              <a:defRPr sz="38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4" name="Tijdelijke aanduiding voor inhoud 2"/>
          <p:cNvSpPr>
            <a:spLocks noGrp="1"/>
          </p:cNvSpPr>
          <p:nvPr>
            <p:ph idx="16"/>
          </p:nvPr>
        </p:nvSpPr>
        <p:spPr>
          <a:xfrm>
            <a:off x="19890000" y="12960000"/>
            <a:ext cx="8532000" cy="23796000"/>
          </a:xfrm>
          <a:prstGeom prst="rect">
            <a:avLst/>
          </a:prstGeom>
        </p:spPr>
        <p:txBody>
          <a:bodyPr lIns="0" tIns="0" rIns="0" bIns="0"/>
          <a:lstStyle>
            <a:lvl1pPr marL="0" indent="0">
              <a:lnSpc>
                <a:spcPts val="10488"/>
              </a:lnSpc>
              <a:spcBef>
                <a:spcPts val="0"/>
              </a:spcBef>
              <a:buFont typeface="Arial" pitchFamily="34" charset="0"/>
              <a:buNone/>
              <a:defRPr sz="9500" b="1">
                <a:solidFill>
                  <a:schemeClr val="tx2"/>
                </a:solidFill>
              </a:defRPr>
            </a:lvl1pPr>
            <a:lvl2pPr marL="540000" indent="-540000" defTabSz="540000">
              <a:lnSpc>
                <a:spcPts val="3827"/>
              </a:lnSpc>
              <a:spcBef>
                <a:spcPts val="0"/>
              </a:spcBef>
              <a:buFont typeface="Arial" pitchFamily="34" charset="0"/>
              <a:buChar char="•"/>
              <a:defRPr sz="3800" b="1"/>
            </a:lvl2pPr>
            <a:lvl3pPr marL="540000" indent="-540000" defTabSz="540000">
              <a:lnSpc>
                <a:spcPts val="3827"/>
              </a:lnSpc>
              <a:spcBef>
                <a:spcPts val="0"/>
              </a:spcBef>
              <a:buFont typeface="Arial" pitchFamily="34" charset="0"/>
              <a:buChar char="•"/>
              <a:defRPr sz="3800"/>
            </a:lvl3pPr>
            <a:lvl4pPr marL="1080000" indent="-540000" defTabSz="540000">
              <a:lnSpc>
                <a:spcPts val="3827"/>
              </a:lnSpc>
              <a:spcBef>
                <a:spcPts val="0"/>
              </a:spcBef>
              <a:buFont typeface="Arial" pitchFamily="34" charset="0"/>
              <a:buChar char="•"/>
              <a:defRPr sz="3800"/>
            </a:lvl4pPr>
            <a:lvl5pPr marL="1620000" indent="-540000" defTabSz="540000">
              <a:lnSpc>
                <a:spcPts val="3827"/>
              </a:lnSpc>
              <a:spcBef>
                <a:spcPts val="0"/>
              </a:spcBef>
              <a:buFont typeface="Arial" pitchFamily="34" charset="0"/>
              <a:buChar char="•"/>
              <a:defRPr sz="38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472113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vlak, Titelbalk 2 regels, 3 koloms opmaak">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p:txBody>
          <a:bodyPr/>
          <a:lstStyle/>
          <a:p>
            <a:r>
              <a:rPr lang="nl-NL"/>
              <a:t>Ruimte gereserveerd voor contactgegevens (optioneel)</a:t>
            </a:r>
          </a:p>
        </p:txBody>
      </p:sp>
      <p:sp>
        <p:nvSpPr>
          <p:cNvPr id="13" name="Titel 1"/>
          <p:cNvSpPr>
            <a:spLocks noGrp="1"/>
          </p:cNvSpPr>
          <p:nvPr>
            <p:ph type="title" hasCustomPrompt="1"/>
          </p:nvPr>
        </p:nvSpPr>
        <p:spPr>
          <a:xfrm>
            <a:off x="1854000" y="1854000"/>
            <a:ext cx="26568000" cy="4158000"/>
          </a:xfrm>
          <a:prstGeom prst="rect">
            <a:avLst/>
          </a:prstGeom>
          <a:solidFill>
            <a:schemeClr val="tx2"/>
          </a:solidFill>
        </p:spPr>
        <p:txBody>
          <a:bodyPr lIns="648000" tIns="648000" rIns="648000" bIns="648000">
            <a:normAutofit/>
          </a:bodyPr>
          <a:lstStyle>
            <a:lvl1pPr algn="l">
              <a:lnSpc>
                <a:spcPts val="11764"/>
              </a:lnSpc>
              <a:defRPr sz="11500" b="1">
                <a:solidFill>
                  <a:schemeClr val="bg2"/>
                </a:solidFill>
              </a:defRPr>
            </a:lvl1pPr>
          </a:lstStyle>
          <a:p>
            <a:r>
              <a:rPr lang="nl-NL" dirty="0"/>
              <a:t>Titel van de poster over twee regels.</a:t>
            </a:r>
          </a:p>
        </p:txBody>
      </p:sp>
      <p:sp>
        <p:nvSpPr>
          <p:cNvPr id="8" name="Tijdelijke aanduiding voor tekst 3"/>
          <p:cNvSpPr>
            <a:spLocks noGrp="1"/>
          </p:cNvSpPr>
          <p:nvPr>
            <p:ph type="body" sz="quarter" idx="13"/>
          </p:nvPr>
        </p:nvSpPr>
        <p:spPr>
          <a:xfrm>
            <a:off x="1854000" y="6660000"/>
            <a:ext cx="26568000" cy="4158000"/>
          </a:xfrm>
          <a:prstGeom prst="rect">
            <a:avLst/>
          </a:prstGeom>
        </p:spPr>
        <p:txBody>
          <a:bodyPr lIns="0" tIns="0" rIns="0" bIns="0"/>
          <a:lstStyle>
            <a:lvl1pPr marL="0" indent="0">
              <a:lnSpc>
                <a:spcPts val="6378"/>
              </a:lnSpc>
              <a:spcBef>
                <a:spcPts val="0"/>
              </a:spcBef>
              <a:buNone/>
              <a:defRPr sz="6400" b="1">
                <a:solidFill>
                  <a:schemeClr val="accent5"/>
                </a:solidFill>
              </a:defRPr>
            </a:lvl1pPr>
            <a:lvl2pPr marL="0" indent="0">
              <a:lnSpc>
                <a:spcPts val="3827"/>
              </a:lnSpc>
              <a:spcBef>
                <a:spcPts val="0"/>
              </a:spcBef>
              <a:buFont typeface="Arial" pitchFamily="34" charset="0"/>
              <a:buNone/>
              <a:defRPr sz="3800">
                <a:solidFill>
                  <a:schemeClr val="accent5"/>
                </a:solidFill>
              </a:defRPr>
            </a:lvl2pPr>
          </a:lstStyle>
          <a:p>
            <a:pPr lvl="0"/>
            <a:r>
              <a:rPr lang="nl-NL"/>
              <a:t>Klikken om de tekststijl van het model te bewerken</a:t>
            </a:r>
          </a:p>
          <a:p>
            <a:pPr lvl="1"/>
            <a:r>
              <a:rPr lang="nl-NL"/>
              <a:t>Tweede niveau</a:t>
            </a:r>
          </a:p>
        </p:txBody>
      </p:sp>
      <p:sp>
        <p:nvSpPr>
          <p:cNvPr id="10" name="Tijdelijke aanduiding voor inhoud 2"/>
          <p:cNvSpPr>
            <a:spLocks noGrp="1"/>
          </p:cNvSpPr>
          <p:nvPr>
            <p:ph idx="1"/>
          </p:nvPr>
        </p:nvSpPr>
        <p:spPr>
          <a:xfrm>
            <a:off x="1854000" y="11466000"/>
            <a:ext cx="8532000" cy="25290000"/>
          </a:xfrm>
          <a:prstGeom prst="rect">
            <a:avLst/>
          </a:prstGeom>
        </p:spPr>
        <p:txBody>
          <a:bodyPr lIns="0" tIns="0" rIns="0" bIns="0"/>
          <a:lstStyle>
            <a:lvl1pPr marL="0" indent="0">
              <a:lnSpc>
                <a:spcPts val="10488"/>
              </a:lnSpc>
              <a:spcBef>
                <a:spcPts val="0"/>
              </a:spcBef>
              <a:buFont typeface="Arial" pitchFamily="34" charset="0"/>
              <a:buNone/>
              <a:defRPr sz="9500" b="1">
                <a:solidFill>
                  <a:schemeClr val="tx2"/>
                </a:solidFill>
              </a:defRPr>
            </a:lvl1pPr>
            <a:lvl2pPr marL="540000" indent="-540000" defTabSz="540000">
              <a:lnSpc>
                <a:spcPts val="3827"/>
              </a:lnSpc>
              <a:spcBef>
                <a:spcPts val="0"/>
              </a:spcBef>
              <a:buFont typeface="Arial" pitchFamily="34" charset="0"/>
              <a:buChar char="•"/>
              <a:defRPr sz="3800" b="1"/>
            </a:lvl2pPr>
            <a:lvl3pPr marL="540000" indent="-540000" defTabSz="540000">
              <a:lnSpc>
                <a:spcPts val="3827"/>
              </a:lnSpc>
              <a:spcBef>
                <a:spcPts val="0"/>
              </a:spcBef>
              <a:buFont typeface="Arial" pitchFamily="34" charset="0"/>
              <a:buChar char="•"/>
              <a:defRPr sz="3800"/>
            </a:lvl3pPr>
            <a:lvl4pPr marL="1080000" indent="-540000" defTabSz="540000">
              <a:lnSpc>
                <a:spcPts val="3827"/>
              </a:lnSpc>
              <a:spcBef>
                <a:spcPts val="0"/>
              </a:spcBef>
              <a:buFont typeface="Arial" pitchFamily="34" charset="0"/>
              <a:buChar char="•"/>
              <a:defRPr sz="3800"/>
            </a:lvl4pPr>
            <a:lvl5pPr marL="1620000" indent="-540000" defTabSz="540000">
              <a:lnSpc>
                <a:spcPts val="3827"/>
              </a:lnSpc>
              <a:spcBef>
                <a:spcPts val="0"/>
              </a:spcBef>
              <a:buFont typeface="Arial" pitchFamily="34" charset="0"/>
              <a:buChar char="•"/>
              <a:defRPr sz="38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1" name="Tijdelijke aanduiding voor inhoud 2"/>
          <p:cNvSpPr>
            <a:spLocks noGrp="1"/>
          </p:cNvSpPr>
          <p:nvPr>
            <p:ph idx="15"/>
          </p:nvPr>
        </p:nvSpPr>
        <p:spPr>
          <a:xfrm>
            <a:off x="10872000" y="11466000"/>
            <a:ext cx="8532000" cy="25290000"/>
          </a:xfrm>
          <a:prstGeom prst="rect">
            <a:avLst/>
          </a:prstGeom>
        </p:spPr>
        <p:txBody>
          <a:bodyPr lIns="0" tIns="0" rIns="0" bIns="0"/>
          <a:lstStyle>
            <a:lvl1pPr marL="0" indent="0">
              <a:lnSpc>
                <a:spcPts val="10488"/>
              </a:lnSpc>
              <a:spcBef>
                <a:spcPts val="0"/>
              </a:spcBef>
              <a:buFont typeface="Arial" pitchFamily="34" charset="0"/>
              <a:buNone/>
              <a:defRPr sz="9500" b="1">
                <a:solidFill>
                  <a:schemeClr val="tx2"/>
                </a:solidFill>
              </a:defRPr>
            </a:lvl1pPr>
            <a:lvl2pPr marL="540000" indent="-540000" defTabSz="540000">
              <a:lnSpc>
                <a:spcPts val="3827"/>
              </a:lnSpc>
              <a:spcBef>
                <a:spcPts val="0"/>
              </a:spcBef>
              <a:buFont typeface="Arial" pitchFamily="34" charset="0"/>
              <a:buChar char="•"/>
              <a:defRPr sz="3800" b="1"/>
            </a:lvl2pPr>
            <a:lvl3pPr marL="540000" indent="-540000" defTabSz="540000">
              <a:lnSpc>
                <a:spcPts val="3827"/>
              </a:lnSpc>
              <a:spcBef>
                <a:spcPts val="0"/>
              </a:spcBef>
              <a:buFont typeface="Arial" pitchFamily="34" charset="0"/>
              <a:buChar char="•"/>
              <a:defRPr sz="3800"/>
            </a:lvl3pPr>
            <a:lvl4pPr marL="1080000" indent="-540000" defTabSz="540000">
              <a:lnSpc>
                <a:spcPts val="3827"/>
              </a:lnSpc>
              <a:spcBef>
                <a:spcPts val="0"/>
              </a:spcBef>
              <a:buFont typeface="Arial" pitchFamily="34" charset="0"/>
              <a:buChar char="•"/>
              <a:defRPr sz="3800"/>
            </a:lvl4pPr>
            <a:lvl5pPr marL="1620000" indent="-540000" defTabSz="540000">
              <a:lnSpc>
                <a:spcPts val="3827"/>
              </a:lnSpc>
              <a:spcBef>
                <a:spcPts val="0"/>
              </a:spcBef>
              <a:buFont typeface="Arial" pitchFamily="34" charset="0"/>
              <a:buChar char="•"/>
              <a:defRPr sz="38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4" name="Tijdelijke aanduiding voor inhoud 2"/>
          <p:cNvSpPr>
            <a:spLocks noGrp="1"/>
          </p:cNvSpPr>
          <p:nvPr>
            <p:ph idx="16"/>
          </p:nvPr>
        </p:nvSpPr>
        <p:spPr>
          <a:xfrm>
            <a:off x="19890000" y="11466000"/>
            <a:ext cx="8532000" cy="25290000"/>
          </a:xfrm>
          <a:prstGeom prst="rect">
            <a:avLst/>
          </a:prstGeom>
        </p:spPr>
        <p:txBody>
          <a:bodyPr lIns="0" tIns="0" rIns="0" bIns="0"/>
          <a:lstStyle>
            <a:lvl1pPr marL="0" indent="0">
              <a:lnSpc>
                <a:spcPts val="10488"/>
              </a:lnSpc>
              <a:spcBef>
                <a:spcPts val="0"/>
              </a:spcBef>
              <a:buFont typeface="Arial" pitchFamily="34" charset="0"/>
              <a:buNone/>
              <a:defRPr sz="9500" b="1">
                <a:solidFill>
                  <a:schemeClr val="tx2"/>
                </a:solidFill>
              </a:defRPr>
            </a:lvl1pPr>
            <a:lvl2pPr marL="540000" indent="-540000" defTabSz="540000">
              <a:lnSpc>
                <a:spcPts val="3827"/>
              </a:lnSpc>
              <a:spcBef>
                <a:spcPts val="0"/>
              </a:spcBef>
              <a:buFont typeface="Arial" pitchFamily="34" charset="0"/>
              <a:buChar char="•"/>
              <a:defRPr sz="3800" b="1"/>
            </a:lvl2pPr>
            <a:lvl3pPr marL="540000" indent="-540000" defTabSz="540000">
              <a:lnSpc>
                <a:spcPts val="3827"/>
              </a:lnSpc>
              <a:spcBef>
                <a:spcPts val="0"/>
              </a:spcBef>
              <a:buFont typeface="Arial" pitchFamily="34" charset="0"/>
              <a:buChar char="•"/>
              <a:defRPr sz="3800"/>
            </a:lvl3pPr>
            <a:lvl4pPr marL="1080000" indent="-540000" defTabSz="540000">
              <a:lnSpc>
                <a:spcPts val="3827"/>
              </a:lnSpc>
              <a:spcBef>
                <a:spcPts val="0"/>
              </a:spcBef>
              <a:buFont typeface="Arial" pitchFamily="34" charset="0"/>
              <a:buChar char="•"/>
              <a:defRPr sz="3800"/>
            </a:lvl4pPr>
            <a:lvl5pPr marL="1620000" indent="-540000" defTabSz="540000">
              <a:lnSpc>
                <a:spcPts val="3827"/>
              </a:lnSpc>
              <a:spcBef>
                <a:spcPts val="0"/>
              </a:spcBef>
              <a:buFont typeface="Arial" pitchFamily="34" charset="0"/>
              <a:buChar char="•"/>
              <a:defRPr sz="38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2022026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3"/>
          </p:nvPr>
        </p:nvSpPr>
        <p:spPr>
          <a:xfrm>
            <a:off x="1854000" y="38890800"/>
            <a:ext cx="9036000" cy="2059200"/>
          </a:xfrm>
          <a:prstGeom prst="rect">
            <a:avLst/>
          </a:prstGeom>
        </p:spPr>
        <p:txBody>
          <a:bodyPr vert="horz" lIns="0" tIns="0" rIns="0" bIns="0" rtlCol="0" anchor="t"/>
          <a:lstStyle>
            <a:lvl1pPr algn="l">
              <a:lnSpc>
                <a:spcPts val="3827"/>
              </a:lnSpc>
              <a:defRPr sz="3800">
                <a:solidFill>
                  <a:schemeClr val="accent5"/>
                </a:solidFill>
              </a:defRPr>
            </a:lvl1pPr>
          </a:lstStyle>
          <a:p>
            <a:r>
              <a:rPr lang="nl-NL" dirty="0"/>
              <a:t>Ruimte gereserveerd voor contactgegevens (optioneel)</a:t>
            </a:r>
          </a:p>
        </p:txBody>
      </p:sp>
      <p:sp>
        <p:nvSpPr>
          <p:cNvPr id="7" name="Rechthoek 6"/>
          <p:cNvSpPr/>
          <p:nvPr userDrawn="1"/>
        </p:nvSpPr>
        <p:spPr>
          <a:xfrm>
            <a:off x="1854000" y="38062800"/>
            <a:ext cx="26568000" cy="76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AutoShape 3"/>
          <p:cNvSpPr>
            <a:spLocks noChangeAspect="1" noChangeArrowheads="1" noTextEdit="1"/>
          </p:cNvSpPr>
          <p:nvPr userDrawn="1"/>
        </p:nvSpPr>
        <p:spPr bwMode="auto">
          <a:xfrm>
            <a:off x="14492288" y="14490700"/>
            <a:ext cx="7772400" cy="839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4" name="Freeform 8"/>
          <p:cNvSpPr>
            <a:spLocks noEditPoints="1"/>
          </p:cNvSpPr>
          <p:nvPr userDrawn="1"/>
        </p:nvSpPr>
        <p:spPr bwMode="auto">
          <a:xfrm>
            <a:off x="18287620" y="39112072"/>
            <a:ext cx="6094968" cy="1118802"/>
          </a:xfrm>
          <a:custGeom>
            <a:avLst/>
            <a:gdLst>
              <a:gd name="T0" fmla="*/ 114 w 2034"/>
              <a:gd name="T1" fmla="*/ 160 h 373"/>
              <a:gd name="T2" fmla="*/ 127 w 2034"/>
              <a:gd name="T3" fmla="*/ 34 h 373"/>
              <a:gd name="T4" fmla="*/ 146 w 2034"/>
              <a:gd name="T5" fmla="*/ 0 h 373"/>
              <a:gd name="T6" fmla="*/ 0 w 2034"/>
              <a:gd name="T7" fmla="*/ 19 h 373"/>
              <a:gd name="T8" fmla="*/ 37 w 2034"/>
              <a:gd name="T9" fmla="*/ 328 h 373"/>
              <a:gd name="T10" fmla="*/ 0 w 2034"/>
              <a:gd name="T11" fmla="*/ 357 h 373"/>
              <a:gd name="T12" fmla="*/ 139 w 2034"/>
              <a:gd name="T13" fmla="*/ 357 h 373"/>
              <a:gd name="T14" fmla="*/ 102 w 2034"/>
              <a:gd name="T15" fmla="*/ 328 h 373"/>
              <a:gd name="T16" fmla="*/ 226 w 2034"/>
              <a:gd name="T17" fmla="*/ 356 h 373"/>
              <a:gd name="T18" fmla="*/ 321 w 2034"/>
              <a:gd name="T19" fmla="*/ 357 h 373"/>
              <a:gd name="T20" fmla="*/ 278 w 2034"/>
              <a:gd name="T21" fmla="*/ 313 h 373"/>
              <a:gd name="T22" fmla="*/ 430 w 2034"/>
              <a:gd name="T23" fmla="*/ 263 h 373"/>
              <a:gd name="T24" fmla="*/ 431 w 2034"/>
              <a:gd name="T25" fmla="*/ 330 h 373"/>
              <a:gd name="T26" fmla="*/ 720 w 2034"/>
              <a:gd name="T27" fmla="*/ 329 h 373"/>
              <a:gd name="T28" fmla="*/ 778 w 2034"/>
              <a:gd name="T29" fmla="*/ 235 h 373"/>
              <a:gd name="T30" fmla="*/ 824 w 2034"/>
              <a:gd name="T31" fmla="*/ 0 h 373"/>
              <a:gd name="T32" fmla="*/ 740 w 2034"/>
              <a:gd name="T33" fmla="*/ 15 h 373"/>
              <a:gd name="T34" fmla="*/ 778 w 2034"/>
              <a:gd name="T35" fmla="*/ 125 h 373"/>
              <a:gd name="T36" fmla="*/ 697 w 2034"/>
              <a:gd name="T37" fmla="*/ 373 h 373"/>
              <a:gd name="T38" fmla="*/ 790 w 2034"/>
              <a:gd name="T39" fmla="*/ 365 h 373"/>
              <a:gd name="T40" fmla="*/ 874 w 2034"/>
              <a:gd name="T41" fmla="*/ 350 h 373"/>
              <a:gd name="T42" fmla="*/ 836 w 2034"/>
              <a:gd name="T43" fmla="*/ 13 h 373"/>
              <a:gd name="T44" fmla="*/ 1612 w 2034"/>
              <a:gd name="T45" fmla="*/ 112 h 373"/>
              <a:gd name="T46" fmla="*/ 1619 w 2034"/>
              <a:gd name="T47" fmla="*/ 140 h 373"/>
              <a:gd name="T48" fmla="*/ 1585 w 2034"/>
              <a:gd name="T49" fmla="*/ 329 h 373"/>
              <a:gd name="T50" fmla="*/ 1530 w 2034"/>
              <a:gd name="T51" fmla="*/ 112 h 373"/>
              <a:gd name="T52" fmla="*/ 1446 w 2034"/>
              <a:gd name="T53" fmla="*/ 127 h 373"/>
              <a:gd name="T54" fmla="*/ 1485 w 2034"/>
              <a:gd name="T55" fmla="*/ 276 h 373"/>
              <a:gd name="T56" fmla="*/ 1644 w 2034"/>
              <a:gd name="T57" fmla="*/ 353 h 373"/>
              <a:gd name="T58" fmla="*/ 1740 w 2034"/>
              <a:gd name="T59" fmla="*/ 357 h 373"/>
              <a:gd name="T60" fmla="*/ 1701 w 2034"/>
              <a:gd name="T61" fmla="*/ 330 h 373"/>
              <a:gd name="T62" fmla="*/ 581 w 2034"/>
              <a:gd name="T63" fmla="*/ 357 h 373"/>
              <a:gd name="T64" fmla="*/ 543 w 2034"/>
              <a:gd name="T65" fmla="*/ 330 h 373"/>
              <a:gd name="T66" fmla="*/ 376 w 2034"/>
              <a:gd name="T67" fmla="*/ 114 h 373"/>
              <a:gd name="T68" fmla="*/ 359 w 2034"/>
              <a:gd name="T69" fmla="*/ 171 h 373"/>
              <a:gd name="T70" fmla="*/ 486 w 2034"/>
              <a:gd name="T71" fmla="*/ 198 h 373"/>
              <a:gd name="T72" fmla="*/ 340 w 2034"/>
              <a:gd name="T73" fmla="*/ 302 h 373"/>
              <a:gd name="T74" fmla="*/ 486 w 2034"/>
              <a:gd name="T75" fmla="*/ 353 h 373"/>
              <a:gd name="T76" fmla="*/ 1082 w 2034"/>
              <a:gd name="T77" fmla="*/ 240 h 373"/>
              <a:gd name="T78" fmla="*/ 964 w 2034"/>
              <a:gd name="T79" fmla="*/ 179 h 373"/>
              <a:gd name="T80" fmla="*/ 1143 w 2034"/>
              <a:gd name="T81" fmla="*/ 229 h 373"/>
              <a:gd name="T82" fmla="*/ 964 w 2034"/>
              <a:gd name="T83" fmla="*/ 13 h 373"/>
              <a:gd name="T84" fmla="*/ 868 w 2034"/>
              <a:gd name="T85" fmla="*/ 8 h 373"/>
              <a:gd name="T86" fmla="*/ 907 w 2034"/>
              <a:gd name="T87" fmla="*/ 36 h 373"/>
              <a:gd name="T88" fmla="*/ 1011 w 2034"/>
              <a:gd name="T89" fmla="*/ 373 h 373"/>
              <a:gd name="T90" fmla="*/ 1880 w 2034"/>
              <a:gd name="T91" fmla="*/ 329 h 373"/>
              <a:gd name="T92" fmla="*/ 1938 w 2034"/>
              <a:gd name="T93" fmla="*/ 235 h 373"/>
              <a:gd name="T94" fmla="*/ 1983 w 2034"/>
              <a:gd name="T95" fmla="*/ 0 h 373"/>
              <a:gd name="T96" fmla="*/ 1900 w 2034"/>
              <a:gd name="T97" fmla="*/ 15 h 373"/>
              <a:gd name="T98" fmla="*/ 1938 w 2034"/>
              <a:gd name="T99" fmla="*/ 125 h 373"/>
              <a:gd name="T100" fmla="*/ 1856 w 2034"/>
              <a:gd name="T101" fmla="*/ 373 h 373"/>
              <a:gd name="T102" fmla="*/ 1950 w 2034"/>
              <a:gd name="T103" fmla="*/ 365 h 373"/>
              <a:gd name="T104" fmla="*/ 2034 w 2034"/>
              <a:gd name="T105" fmla="*/ 350 h 373"/>
              <a:gd name="T106" fmla="*/ 1996 w 2034"/>
              <a:gd name="T107" fmla="*/ 13 h 373"/>
              <a:gd name="T108" fmla="*/ 1306 w 2034"/>
              <a:gd name="T109" fmla="*/ 141 h 373"/>
              <a:gd name="T110" fmla="*/ 1300 w 2034"/>
              <a:gd name="T111" fmla="*/ 373 h 373"/>
              <a:gd name="T112" fmla="*/ 1179 w 2034"/>
              <a:gd name="T113" fmla="*/ 245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34" h="373">
                <a:moveTo>
                  <a:pt x="127" y="34"/>
                </a:moveTo>
                <a:cubicBezTo>
                  <a:pt x="175" y="34"/>
                  <a:pt x="202" y="52"/>
                  <a:pt x="202" y="96"/>
                </a:cubicBezTo>
                <a:cubicBezTo>
                  <a:pt x="202" y="149"/>
                  <a:pt x="161" y="160"/>
                  <a:pt x="114" y="160"/>
                </a:cubicBezTo>
                <a:cubicBezTo>
                  <a:pt x="103" y="160"/>
                  <a:pt x="103" y="160"/>
                  <a:pt x="103" y="160"/>
                </a:cubicBezTo>
                <a:cubicBezTo>
                  <a:pt x="103" y="34"/>
                  <a:pt x="103" y="34"/>
                  <a:pt x="103" y="34"/>
                </a:cubicBezTo>
                <a:lnTo>
                  <a:pt x="127" y="34"/>
                </a:lnTo>
                <a:close/>
                <a:moveTo>
                  <a:pt x="196" y="181"/>
                </a:moveTo>
                <a:cubicBezTo>
                  <a:pt x="240" y="165"/>
                  <a:pt x="273" y="134"/>
                  <a:pt x="273" y="85"/>
                </a:cubicBezTo>
                <a:cubicBezTo>
                  <a:pt x="273" y="16"/>
                  <a:pt x="206" y="0"/>
                  <a:pt x="146" y="0"/>
                </a:cubicBezTo>
                <a:cubicBezTo>
                  <a:pt x="7" y="0"/>
                  <a:pt x="7" y="0"/>
                  <a:pt x="7" y="0"/>
                </a:cubicBezTo>
                <a:cubicBezTo>
                  <a:pt x="1" y="0"/>
                  <a:pt x="0" y="3"/>
                  <a:pt x="0" y="8"/>
                </a:cubicBezTo>
                <a:cubicBezTo>
                  <a:pt x="0" y="19"/>
                  <a:pt x="0" y="19"/>
                  <a:pt x="0" y="19"/>
                </a:cubicBezTo>
                <a:cubicBezTo>
                  <a:pt x="0" y="27"/>
                  <a:pt x="3" y="28"/>
                  <a:pt x="14" y="31"/>
                </a:cubicBezTo>
                <a:cubicBezTo>
                  <a:pt x="37" y="37"/>
                  <a:pt x="37" y="37"/>
                  <a:pt x="37" y="37"/>
                </a:cubicBezTo>
                <a:cubicBezTo>
                  <a:pt x="37" y="328"/>
                  <a:pt x="37" y="328"/>
                  <a:pt x="37" y="328"/>
                </a:cubicBezTo>
                <a:cubicBezTo>
                  <a:pt x="14" y="334"/>
                  <a:pt x="14" y="334"/>
                  <a:pt x="14" y="334"/>
                </a:cubicBezTo>
                <a:cubicBezTo>
                  <a:pt x="3" y="338"/>
                  <a:pt x="0" y="338"/>
                  <a:pt x="0" y="346"/>
                </a:cubicBezTo>
                <a:cubicBezTo>
                  <a:pt x="0" y="357"/>
                  <a:pt x="0" y="357"/>
                  <a:pt x="0" y="357"/>
                </a:cubicBezTo>
                <a:cubicBezTo>
                  <a:pt x="0" y="362"/>
                  <a:pt x="1" y="365"/>
                  <a:pt x="7" y="365"/>
                </a:cubicBezTo>
                <a:cubicBezTo>
                  <a:pt x="132" y="365"/>
                  <a:pt x="132" y="365"/>
                  <a:pt x="132" y="365"/>
                </a:cubicBezTo>
                <a:cubicBezTo>
                  <a:pt x="138" y="365"/>
                  <a:pt x="139" y="362"/>
                  <a:pt x="139" y="357"/>
                </a:cubicBezTo>
                <a:cubicBezTo>
                  <a:pt x="139" y="346"/>
                  <a:pt x="139" y="346"/>
                  <a:pt x="139" y="346"/>
                </a:cubicBezTo>
                <a:cubicBezTo>
                  <a:pt x="139" y="338"/>
                  <a:pt x="136" y="338"/>
                  <a:pt x="125" y="334"/>
                </a:cubicBezTo>
                <a:cubicBezTo>
                  <a:pt x="102" y="328"/>
                  <a:pt x="102" y="328"/>
                  <a:pt x="102" y="328"/>
                </a:cubicBezTo>
                <a:cubicBezTo>
                  <a:pt x="102" y="190"/>
                  <a:pt x="102" y="190"/>
                  <a:pt x="102" y="190"/>
                </a:cubicBezTo>
                <a:cubicBezTo>
                  <a:pt x="135" y="190"/>
                  <a:pt x="135" y="190"/>
                  <a:pt x="135" y="190"/>
                </a:cubicBezTo>
                <a:cubicBezTo>
                  <a:pt x="159" y="245"/>
                  <a:pt x="210" y="334"/>
                  <a:pt x="226" y="356"/>
                </a:cubicBezTo>
                <a:cubicBezTo>
                  <a:pt x="233" y="365"/>
                  <a:pt x="235" y="365"/>
                  <a:pt x="244" y="365"/>
                </a:cubicBezTo>
                <a:cubicBezTo>
                  <a:pt x="314" y="365"/>
                  <a:pt x="314" y="365"/>
                  <a:pt x="314" y="365"/>
                </a:cubicBezTo>
                <a:cubicBezTo>
                  <a:pt x="320" y="365"/>
                  <a:pt x="321" y="362"/>
                  <a:pt x="321" y="357"/>
                </a:cubicBezTo>
                <a:cubicBezTo>
                  <a:pt x="321" y="346"/>
                  <a:pt x="321" y="346"/>
                  <a:pt x="321" y="346"/>
                </a:cubicBezTo>
                <a:cubicBezTo>
                  <a:pt x="321" y="336"/>
                  <a:pt x="316" y="337"/>
                  <a:pt x="307" y="334"/>
                </a:cubicBezTo>
                <a:cubicBezTo>
                  <a:pt x="293" y="331"/>
                  <a:pt x="289" y="328"/>
                  <a:pt x="278" y="313"/>
                </a:cubicBezTo>
                <a:cubicBezTo>
                  <a:pt x="260" y="290"/>
                  <a:pt x="219" y="230"/>
                  <a:pt x="196" y="181"/>
                </a:cubicBezTo>
                <a:moveTo>
                  <a:pt x="401" y="297"/>
                </a:moveTo>
                <a:cubicBezTo>
                  <a:pt x="401" y="271"/>
                  <a:pt x="416" y="266"/>
                  <a:pt x="430" y="263"/>
                </a:cubicBezTo>
                <a:cubicBezTo>
                  <a:pt x="486" y="249"/>
                  <a:pt x="486" y="249"/>
                  <a:pt x="486" y="249"/>
                </a:cubicBezTo>
                <a:cubicBezTo>
                  <a:pt x="486" y="305"/>
                  <a:pt x="486" y="305"/>
                  <a:pt x="486" y="305"/>
                </a:cubicBezTo>
                <a:cubicBezTo>
                  <a:pt x="466" y="322"/>
                  <a:pt x="447" y="330"/>
                  <a:pt x="431" y="330"/>
                </a:cubicBezTo>
                <a:cubicBezTo>
                  <a:pt x="418" y="330"/>
                  <a:pt x="401" y="324"/>
                  <a:pt x="401" y="297"/>
                </a:cubicBezTo>
                <a:moveTo>
                  <a:pt x="778" y="298"/>
                </a:moveTo>
                <a:cubicBezTo>
                  <a:pt x="762" y="316"/>
                  <a:pt x="742" y="329"/>
                  <a:pt x="720" y="329"/>
                </a:cubicBezTo>
                <a:cubicBezTo>
                  <a:pt x="678" y="329"/>
                  <a:pt x="661" y="285"/>
                  <a:pt x="661" y="236"/>
                </a:cubicBezTo>
                <a:cubicBezTo>
                  <a:pt x="661" y="177"/>
                  <a:pt x="686" y="141"/>
                  <a:pt x="724" y="141"/>
                </a:cubicBezTo>
                <a:cubicBezTo>
                  <a:pt x="764" y="141"/>
                  <a:pt x="778" y="181"/>
                  <a:pt x="778" y="235"/>
                </a:cubicBezTo>
                <a:lnTo>
                  <a:pt x="778" y="298"/>
                </a:lnTo>
                <a:close/>
                <a:moveTo>
                  <a:pt x="836" y="13"/>
                </a:moveTo>
                <a:cubicBezTo>
                  <a:pt x="836" y="5"/>
                  <a:pt x="833" y="0"/>
                  <a:pt x="824" y="0"/>
                </a:cubicBezTo>
                <a:cubicBezTo>
                  <a:pt x="747" y="0"/>
                  <a:pt x="747" y="0"/>
                  <a:pt x="747" y="0"/>
                </a:cubicBezTo>
                <a:cubicBezTo>
                  <a:pt x="741" y="0"/>
                  <a:pt x="740" y="3"/>
                  <a:pt x="740" y="8"/>
                </a:cubicBezTo>
                <a:cubicBezTo>
                  <a:pt x="740" y="15"/>
                  <a:pt x="740" y="15"/>
                  <a:pt x="740" y="15"/>
                </a:cubicBezTo>
                <a:cubicBezTo>
                  <a:pt x="740" y="25"/>
                  <a:pt x="743" y="25"/>
                  <a:pt x="754" y="28"/>
                </a:cubicBezTo>
                <a:cubicBezTo>
                  <a:pt x="778" y="36"/>
                  <a:pt x="778" y="36"/>
                  <a:pt x="778" y="36"/>
                </a:cubicBezTo>
                <a:cubicBezTo>
                  <a:pt x="778" y="125"/>
                  <a:pt x="778" y="125"/>
                  <a:pt x="778" y="125"/>
                </a:cubicBezTo>
                <a:cubicBezTo>
                  <a:pt x="770" y="117"/>
                  <a:pt x="750" y="105"/>
                  <a:pt x="720" y="105"/>
                </a:cubicBezTo>
                <a:cubicBezTo>
                  <a:pt x="664" y="105"/>
                  <a:pt x="600" y="146"/>
                  <a:pt x="600" y="247"/>
                </a:cubicBezTo>
                <a:cubicBezTo>
                  <a:pt x="600" y="335"/>
                  <a:pt x="649" y="373"/>
                  <a:pt x="697" y="373"/>
                </a:cubicBezTo>
                <a:cubicBezTo>
                  <a:pt x="727" y="373"/>
                  <a:pt x="753" y="357"/>
                  <a:pt x="778" y="331"/>
                </a:cubicBezTo>
                <a:cubicBezTo>
                  <a:pt x="778" y="353"/>
                  <a:pt x="778" y="353"/>
                  <a:pt x="778" y="353"/>
                </a:cubicBezTo>
                <a:cubicBezTo>
                  <a:pt x="778" y="360"/>
                  <a:pt x="781" y="365"/>
                  <a:pt x="790" y="365"/>
                </a:cubicBezTo>
                <a:cubicBezTo>
                  <a:pt x="868" y="365"/>
                  <a:pt x="868" y="365"/>
                  <a:pt x="868" y="365"/>
                </a:cubicBezTo>
                <a:cubicBezTo>
                  <a:pt x="873" y="365"/>
                  <a:pt x="874" y="362"/>
                  <a:pt x="874" y="357"/>
                </a:cubicBezTo>
                <a:cubicBezTo>
                  <a:pt x="874" y="350"/>
                  <a:pt x="874" y="350"/>
                  <a:pt x="874" y="350"/>
                </a:cubicBezTo>
                <a:cubicBezTo>
                  <a:pt x="874" y="341"/>
                  <a:pt x="871" y="340"/>
                  <a:pt x="860" y="337"/>
                </a:cubicBezTo>
                <a:cubicBezTo>
                  <a:pt x="836" y="330"/>
                  <a:pt x="836" y="330"/>
                  <a:pt x="836" y="330"/>
                </a:cubicBezTo>
                <a:lnTo>
                  <a:pt x="836" y="13"/>
                </a:lnTo>
                <a:close/>
                <a:moveTo>
                  <a:pt x="1701" y="125"/>
                </a:moveTo>
                <a:cubicBezTo>
                  <a:pt x="1701" y="117"/>
                  <a:pt x="1698" y="112"/>
                  <a:pt x="1689" y="112"/>
                </a:cubicBezTo>
                <a:cubicBezTo>
                  <a:pt x="1612" y="112"/>
                  <a:pt x="1612" y="112"/>
                  <a:pt x="1612" y="112"/>
                </a:cubicBezTo>
                <a:cubicBezTo>
                  <a:pt x="1606" y="112"/>
                  <a:pt x="1605" y="115"/>
                  <a:pt x="1605" y="121"/>
                </a:cubicBezTo>
                <a:cubicBezTo>
                  <a:pt x="1605" y="127"/>
                  <a:pt x="1605" y="127"/>
                  <a:pt x="1605" y="127"/>
                </a:cubicBezTo>
                <a:cubicBezTo>
                  <a:pt x="1605" y="137"/>
                  <a:pt x="1608" y="137"/>
                  <a:pt x="1619" y="140"/>
                </a:cubicBezTo>
                <a:cubicBezTo>
                  <a:pt x="1644" y="148"/>
                  <a:pt x="1644" y="148"/>
                  <a:pt x="1644" y="148"/>
                </a:cubicBezTo>
                <a:cubicBezTo>
                  <a:pt x="1644" y="298"/>
                  <a:pt x="1644" y="298"/>
                  <a:pt x="1644" y="298"/>
                </a:cubicBezTo>
                <a:cubicBezTo>
                  <a:pt x="1623" y="321"/>
                  <a:pt x="1607" y="329"/>
                  <a:pt x="1585" y="329"/>
                </a:cubicBezTo>
                <a:cubicBezTo>
                  <a:pt x="1545" y="329"/>
                  <a:pt x="1542" y="298"/>
                  <a:pt x="1542" y="246"/>
                </a:cubicBezTo>
                <a:cubicBezTo>
                  <a:pt x="1542" y="125"/>
                  <a:pt x="1542" y="125"/>
                  <a:pt x="1542" y="125"/>
                </a:cubicBezTo>
                <a:cubicBezTo>
                  <a:pt x="1542" y="117"/>
                  <a:pt x="1539" y="112"/>
                  <a:pt x="1530" y="112"/>
                </a:cubicBezTo>
                <a:cubicBezTo>
                  <a:pt x="1453" y="112"/>
                  <a:pt x="1453" y="112"/>
                  <a:pt x="1453" y="112"/>
                </a:cubicBezTo>
                <a:cubicBezTo>
                  <a:pt x="1447" y="112"/>
                  <a:pt x="1446" y="115"/>
                  <a:pt x="1446" y="121"/>
                </a:cubicBezTo>
                <a:cubicBezTo>
                  <a:pt x="1446" y="127"/>
                  <a:pt x="1446" y="127"/>
                  <a:pt x="1446" y="127"/>
                </a:cubicBezTo>
                <a:cubicBezTo>
                  <a:pt x="1446" y="137"/>
                  <a:pt x="1449" y="137"/>
                  <a:pt x="1460" y="140"/>
                </a:cubicBezTo>
                <a:cubicBezTo>
                  <a:pt x="1485" y="148"/>
                  <a:pt x="1485" y="148"/>
                  <a:pt x="1485" y="148"/>
                </a:cubicBezTo>
                <a:cubicBezTo>
                  <a:pt x="1485" y="276"/>
                  <a:pt x="1485" y="276"/>
                  <a:pt x="1485" y="276"/>
                </a:cubicBezTo>
                <a:cubicBezTo>
                  <a:pt x="1485" y="356"/>
                  <a:pt x="1522" y="373"/>
                  <a:pt x="1560" y="373"/>
                </a:cubicBezTo>
                <a:cubicBezTo>
                  <a:pt x="1595" y="373"/>
                  <a:pt x="1620" y="359"/>
                  <a:pt x="1644" y="331"/>
                </a:cubicBezTo>
                <a:cubicBezTo>
                  <a:pt x="1644" y="353"/>
                  <a:pt x="1644" y="353"/>
                  <a:pt x="1644" y="353"/>
                </a:cubicBezTo>
                <a:cubicBezTo>
                  <a:pt x="1644" y="360"/>
                  <a:pt x="1646" y="365"/>
                  <a:pt x="1656" y="365"/>
                </a:cubicBezTo>
                <a:cubicBezTo>
                  <a:pt x="1733" y="365"/>
                  <a:pt x="1733" y="365"/>
                  <a:pt x="1733" y="365"/>
                </a:cubicBezTo>
                <a:cubicBezTo>
                  <a:pt x="1739" y="365"/>
                  <a:pt x="1740" y="362"/>
                  <a:pt x="1740" y="357"/>
                </a:cubicBezTo>
                <a:cubicBezTo>
                  <a:pt x="1740" y="350"/>
                  <a:pt x="1740" y="350"/>
                  <a:pt x="1740" y="350"/>
                </a:cubicBezTo>
                <a:cubicBezTo>
                  <a:pt x="1740" y="341"/>
                  <a:pt x="1736" y="340"/>
                  <a:pt x="1725" y="337"/>
                </a:cubicBezTo>
                <a:cubicBezTo>
                  <a:pt x="1701" y="330"/>
                  <a:pt x="1701" y="330"/>
                  <a:pt x="1701" y="330"/>
                </a:cubicBezTo>
                <a:lnTo>
                  <a:pt x="1701" y="125"/>
                </a:lnTo>
                <a:close/>
                <a:moveTo>
                  <a:pt x="575" y="365"/>
                </a:moveTo>
                <a:cubicBezTo>
                  <a:pt x="580" y="365"/>
                  <a:pt x="581" y="362"/>
                  <a:pt x="581" y="357"/>
                </a:cubicBezTo>
                <a:cubicBezTo>
                  <a:pt x="581" y="350"/>
                  <a:pt x="581" y="350"/>
                  <a:pt x="581" y="350"/>
                </a:cubicBezTo>
                <a:cubicBezTo>
                  <a:pt x="581" y="341"/>
                  <a:pt x="578" y="340"/>
                  <a:pt x="567" y="337"/>
                </a:cubicBezTo>
                <a:cubicBezTo>
                  <a:pt x="543" y="330"/>
                  <a:pt x="543" y="330"/>
                  <a:pt x="543" y="330"/>
                </a:cubicBezTo>
                <a:cubicBezTo>
                  <a:pt x="543" y="189"/>
                  <a:pt x="543" y="189"/>
                  <a:pt x="543" y="189"/>
                </a:cubicBezTo>
                <a:cubicBezTo>
                  <a:pt x="543" y="126"/>
                  <a:pt x="499" y="105"/>
                  <a:pt x="442" y="105"/>
                </a:cubicBezTo>
                <a:cubicBezTo>
                  <a:pt x="408" y="105"/>
                  <a:pt x="381" y="112"/>
                  <a:pt x="376" y="114"/>
                </a:cubicBezTo>
                <a:cubicBezTo>
                  <a:pt x="361" y="118"/>
                  <a:pt x="359" y="122"/>
                  <a:pt x="357" y="135"/>
                </a:cubicBezTo>
                <a:cubicBezTo>
                  <a:pt x="354" y="163"/>
                  <a:pt x="354" y="163"/>
                  <a:pt x="354" y="163"/>
                </a:cubicBezTo>
                <a:cubicBezTo>
                  <a:pt x="354" y="169"/>
                  <a:pt x="355" y="171"/>
                  <a:pt x="359" y="171"/>
                </a:cubicBezTo>
                <a:cubicBezTo>
                  <a:pt x="363" y="171"/>
                  <a:pt x="370" y="167"/>
                  <a:pt x="373" y="165"/>
                </a:cubicBezTo>
                <a:cubicBezTo>
                  <a:pt x="391" y="155"/>
                  <a:pt x="417" y="148"/>
                  <a:pt x="439" y="148"/>
                </a:cubicBezTo>
                <a:cubicBezTo>
                  <a:pt x="483" y="148"/>
                  <a:pt x="486" y="177"/>
                  <a:pt x="486" y="198"/>
                </a:cubicBezTo>
                <a:cubicBezTo>
                  <a:pt x="486" y="224"/>
                  <a:pt x="486" y="224"/>
                  <a:pt x="486" y="224"/>
                </a:cubicBezTo>
                <a:cubicBezTo>
                  <a:pt x="389" y="243"/>
                  <a:pt x="389" y="243"/>
                  <a:pt x="389" y="243"/>
                </a:cubicBezTo>
                <a:cubicBezTo>
                  <a:pt x="357" y="249"/>
                  <a:pt x="340" y="265"/>
                  <a:pt x="340" y="302"/>
                </a:cubicBezTo>
                <a:cubicBezTo>
                  <a:pt x="340" y="343"/>
                  <a:pt x="361" y="373"/>
                  <a:pt x="405" y="373"/>
                </a:cubicBezTo>
                <a:cubicBezTo>
                  <a:pt x="433" y="373"/>
                  <a:pt x="454" y="363"/>
                  <a:pt x="486" y="333"/>
                </a:cubicBezTo>
                <a:cubicBezTo>
                  <a:pt x="486" y="353"/>
                  <a:pt x="486" y="353"/>
                  <a:pt x="486" y="353"/>
                </a:cubicBezTo>
                <a:cubicBezTo>
                  <a:pt x="486" y="360"/>
                  <a:pt x="488" y="365"/>
                  <a:pt x="498" y="365"/>
                </a:cubicBezTo>
                <a:lnTo>
                  <a:pt x="575" y="365"/>
                </a:lnTo>
                <a:close/>
                <a:moveTo>
                  <a:pt x="1082" y="240"/>
                </a:moveTo>
                <a:cubicBezTo>
                  <a:pt x="1082" y="307"/>
                  <a:pt x="1048" y="339"/>
                  <a:pt x="1010" y="339"/>
                </a:cubicBezTo>
                <a:cubicBezTo>
                  <a:pt x="971" y="339"/>
                  <a:pt x="964" y="304"/>
                  <a:pt x="964" y="266"/>
                </a:cubicBezTo>
                <a:cubicBezTo>
                  <a:pt x="964" y="179"/>
                  <a:pt x="964" y="179"/>
                  <a:pt x="964" y="179"/>
                </a:cubicBezTo>
                <a:cubicBezTo>
                  <a:pt x="981" y="161"/>
                  <a:pt x="1000" y="148"/>
                  <a:pt x="1022" y="148"/>
                </a:cubicBezTo>
                <a:cubicBezTo>
                  <a:pt x="1064" y="148"/>
                  <a:pt x="1082" y="192"/>
                  <a:pt x="1082" y="240"/>
                </a:cubicBezTo>
                <a:moveTo>
                  <a:pt x="1143" y="229"/>
                </a:moveTo>
                <a:cubicBezTo>
                  <a:pt x="1143" y="144"/>
                  <a:pt x="1094" y="105"/>
                  <a:pt x="1046" y="105"/>
                </a:cubicBezTo>
                <a:cubicBezTo>
                  <a:pt x="1016" y="105"/>
                  <a:pt x="989" y="120"/>
                  <a:pt x="964" y="146"/>
                </a:cubicBezTo>
                <a:cubicBezTo>
                  <a:pt x="964" y="13"/>
                  <a:pt x="964" y="13"/>
                  <a:pt x="964" y="13"/>
                </a:cubicBezTo>
                <a:cubicBezTo>
                  <a:pt x="964" y="5"/>
                  <a:pt x="961" y="0"/>
                  <a:pt x="952" y="0"/>
                </a:cubicBezTo>
                <a:cubicBezTo>
                  <a:pt x="875" y="0"/>
                  <a:pt x="875" y="0"/>
                  <a:pt x="875" y="0"/>
                </a:cubicBezTo>
                <a:cubicBezTo>
                  <a:pt x="869" y="0"/>
                  <a:pt x="868" y="3"/>
                  <a:pt x="868" y="8"/>
                </a:cubicBezTo>
                <a:cubicBezTo>
                  <a:pt x="868" y="15"/>
                  <a:pt x="868" y="15"/>
                  <a:pt x="868" y="15"/>
                </a:cubicBezTo>
                <a:cubicBezTo>
                  <a:pt x="868" y="25"/>
                  <a:pt x="871" y="25"/>
                  <a:pt x="882" y="28"/>
                </a:cubicBezTo>
                <a:cubicBezTo>
                  <a:pt x="907" y="36"/>
                  <a:pt x="907" y="36"/>
                  <a:pt x="907" y="36"/>
                </a:cubicBezTo>
                <a:cubicBezTo>
                  <a:pt x="907" y="333"/>
                  <a:pt x="907" y="333"/>
                  <a:pt x="907" y="333"/>
                </a:cubicBezTo>
                <a:cubicBezTo>
                  <a:pt x="907" y="340"/>
                  <a:pt x="907" y="345"/>
                  <a:pt x="917" y="351"/>
                </a:cubicBezTo>
                <a:cubicBezTo>
                  <a:pt x="933" y="361"/>
                  <a:pt x="974" y="373"/>
                  <a:pt x="1011" y="373"/>
                </a:cubicBezTo>
                <a:cubicBezTo>
                  <a:pt x="1094" y="373"/>
                  <a:pt x="1143" y="314"/>
                  <a:pt x="1143" y="229"/>
                </a:cubicBezTo>
                <a:moveTo>
                  <a:pt x="1938" y="298"/>
                </a:moveTo>
                <a:cubicBezTo>
                  <a:pt x="1921" y="316"/>
                  <a:pt x="1902" y="329"/>
                  <a:pt x="1880" y="329"/>
                </a:cubicBezTo>
                <a:cubicBezTo>
                  <a:pt x="1838" y="329"/>
                  <a:pt x="1820" y="285"/>
                  <a:pt x="1820" y="236"/>
                </a:cubicBezTo>
                <a:cubicBezTo>
                  <a:pt x="1820" y="177"/>
                  <a:pt x="1846" y="141"/>
                  <a:pt x="1884" y="141"/>
                </a:cubicBezTo>
                <a:cubicBezTo>
                  <a:pt x="1924" y="141"/>
                  <a:pt x="1938" y="181"/>
                  <a:pt x="1938" y="235"/>
                </a:cubicBezTo>
                <a:lnTo>
                  <a:pt x="1938" y="298"/>
                </a:lnTo>
                <a:close/>
                <a:moveTo>
                  <a:pt x="1996" y="13"/>
                </a:moveTo>
                <a:cubicBezTo>
                  <a:pt x="1996" y="5"/>
                  <a:pt x="1993" y="0"/>
                  <a:pt x="1983" y="0"/>
                </a:cubicBezTo>
                <a:cubicBezTo>
                  <a:pt x="1906" y="0"/>
                  <a:pt x="1906" y="0"/>
                  <a:pt x="1906" y="0"/>
                </a:cubicBezTo>
                <a:cubicBezTo>
                  <a:pt x="1900" y="0"/>
                  <a:pt x="1900" y="3"/>
                  <a:pt x="1900" y="8"/>
                </a:cubicBezTo>
                <a:cubicBezTo>
                  <a:pt x="1900" y="15"/>
                  <a:pt x="1900" y="15"/>
                  <a:pt x="1900" y="15"/>
                </a:cubicBezTo>
                <a:cubicBezTo>
                  <a:pt x="1900" y="25"/>
                  <a:pt x="1903" y="25"/>
                  <a:pt x="1914" y="28"/>
                </a:cubicBezTo>
                <a:cubicBezTo>
                  <a:pt x="1938" y="36"/>
                  <a:pt x="1938" y="36"/>
                  <a:pt x="1938" y="36"/>
                </a:cubicBezTo>
                <a:cubicBezTo>
                  <a:pt x="1938" y="125"/>
                  <a:pt x="1938" y="125"/>
                  <a:pt x="1938" y="125"/>
                </a:cubicBezTo>
                <a:cubicBezTo>
                  <a:pt x="1929" y="117"/>
                  <a:pt x="1909" y="105"/>
                  <a:pt x="1880" y="105"/>
                </a:cubicBezTo>
                <a:cubicBezTo>
                  <a:pt x="1823" y="105"/>
                  <a:pt x="1759" y="146"/>
                  <a:pt x="1759" y="247"/>
                </a:cubicBezTo>
                <a:cubicBezTo>
                  <a:pt x="1759" y="335"/>
                  <a:pt x="1808" y="373"/>
                  <a:pt x="1856" y="373"/>
                </a:cubicBezTo>
                <a:cubicBezTo>
                  <a:pt x="1887" y="373"/>
                  <a:pt x="1913" y="357"/>
                  <a:pt x="1938" y="331"/>
                </a:cubicBezTo>
                <a:cubicBezTo>
                  <a:pt x="1938" y="353"/>
                  <a:pt x="1938" y="353"/>
                  <a:pt x="1938" y="353"/>
                </a:cubicBezTo>
                <a:cubicBezTo>
                  <a:pt x="1938" y="360"/>
                  <a:pt x="1941" y="365"/>
                  <a:pt x="1950" y="365"/>
                </a:cubicBezTo>
                <a:cubicBezTo>
                  <a:pt x="2027" y="365"/>
                  <a:pt x="2027" y="365"/>
                  <a:pt x="2027" y="365"/>
                </a:cubicBezTo>
                <a:cubicBezTo>
                  <a:pt x="2033" y="365"/>
                  <a:pt x="2034" y="362"/>
                  <a:pt x="2034" y="357"/>
                </a:cubicBezTo>
                <a:cubicBezTo>
                  <a:pt x="2034" y="350"/>
                  <a:pt x="2034" y="350"/>
                  <a:pt x="2034" y="350"/>
                </a:cubicBezTo>
                <a:cubicBezTo>
                  <a:pt x="2034" y="341"/>
                  <a:pt x="2031" y="340"/>
                  <a:pt x="2020" y="337"/>
                </a:cubicBezTo>
                <a:cubicBezTo>
                  <a:pt x="1996" y="330"/>
                  <a:pt x="1996" y="330"/>
                  <a:pt x="1996" y="330"/>
                </a:cubicBezTo>
                <a:lnTo>
                  <a:pt x="1996" y="13"/>
                </a:lnTo>
                <a:close/>
                <a:moveTo>
                  <a:pt x="1306" y="336"/>
                </a:moveTo>
                <a:cubicBezTo>
                  <a:pt x="1264" y="336"/>
                  <a:pt x="1239" y="295"/>
                  <a:pt x="1239" y="239"/>
                </a:cubicBezTo>
                <a:cubicBezTo>
                  <a:pt x="1239" y="184"/>
                  <a:pt x="1264" y="141"/>
                  <a:pt x="1306" y="141"/>
                </a:cubicBezTo>
                <a:cubicBezTo>
                  <a:pt x="1348" y="141"/>
                  <a:pt x="1374" y="182"/>
                  <a:pt x="1374" y="238"/>
                </a:cubicBezTo>
                <a:cubicBezTo>
                  <a:pt x="1374" y="294"/>
                  <a:pt x="1349" y="336"/>
                  <a:pt x="1306" y="336"/>
                </a:cubicBezTo>
                <a:moveTo>
                  <a:pt x="1300" y="373"/>
                </a:moveTo>
                <a:cubicBezTo>
                  <a:pt x="1389" y="373"/>
                  <a:pt x="1433" y="305"/>
                  <a:pt x="1433" y="232"/>
                </a:cubicBezTo>
                <a:cubicBezTo>
                  <a:pt x="1433" y="165"/>
                  <a:pt x="1395" y="105"/>
                  <a:pt x="1312" y="105"/>
                </a:cubicBezTo>
                <a:cubicBezTo>
                  <a:pt x="1223" y="105"/>
                  <a:pt x="1179" y="173"/>
                  <a:pt x="1179" y="245"/>
                </a:cubicBezTo>
                <a:cubicBezTo>
                  <a:pt x="1179" y="312"/>
                  <a:pt x="1217" y="373"/>
                  <a:pt x="1300" y="373"/>
                </a:cubicBezTo>
              </a:path>
            </a:pathLst>
          </a:custGeom>
          <a:solidFill>
            <a:srgbClr val="006991"/>
          </a:solidFill>
          <a:ln>
            <a:noFill/>
          </a:ln>
        </p:spPr>
        <p:txBody>
          <a:bodyPr vert="horz" wrap="square" lIns="91440" tIns="45720" rIns="91440" bIns="45720" numCol="1" anchor="t" anchorCtr="0" compatLnSpc="1">
            <a:prstTxWarp prst="textNoShape">
              <a:avLst/>
            </a:prstTxWarp>
          </a:bodyPr>
          <a:lstStyle/>
          <a:p>
            <a:endParaRPr lang="nl-NL"/>
          </a:p>
        </p:txBody>
      </p:sp>
      <p:sp>
        <p:nvSpPr>
          <p:cNvPr id="15" name="Freeform 9"/>
          <p:cNvSpPr>
            <a:spLocks noEditPoints="1"/>
          </p:cNvSpPr>
          <p:nvPr userDrawn="1"/>
        </p:nvSpPr>
        <p:spPr bwMode="auto">
          <a:xfrm>
            <a:off x="24382588" y="39448593"/>
            <a:ext cx="2807443" cy="803618"/>
          </a:xfrm>
          <a:custGeom>
            <a:avLst/>
            <a:gdLst>
              <a:gd name="T0" fmla="*/ 929 w 937"/>
              <a:gd name="T1" fmla="*/ 8 h 268"/>
              <a:gd name="T2" fmla="*/ 742 w 937"/>
              <a:gd name="T3" fmla="*/ 133 h 268"/>
              <a:gd name="T4" fmla="*/ 929 w 937"/>
              <a:gd name="T5" fmla="*/ 259 h 268"/>
              <a:gd name="T6" fmla="*/ 937 w 937"/>
              <a:gd name="T7" fmla="*/ 212 h 268"/>
              <a:gd name="T8" fmla="*/ 924 w 937"/>
              <a:gd name="T9" fmla="*/ 210 h 268"/>
              <a:gd name="T10" fmla="*/ 798 w 937"/>
              <a:gd name="T11" fmla="*/ 133 h 268"/>
              <a:gd name="T12" fmla="*/ 924 w 937"/>
              <a:gd name="T13" fmla="*/ 58 h 268"/>
              <a:gd name="T14" fmla="*/ 937 w 937"/>
              <a:gd name="T15" fmla="*/ 56 h 268"/>
              <a:gd name="T16" fmla="*/ 7 w 937"/>
              <a:gd name="T17" fmla="*/ 7 h 268"/>
              <a:gd name="T18" fmla="*/ 0 w 937"/>
              <a:gd name="T19" fmla="*/ 22 h 268"/>
              <a:gd name="T20" fmla="*/ 39 w 937"/>
              <a:gd name="T21" fmla="*/ 43 h 268"/>
              <a:gd name="T22" fmla="*/ 120 w 937"/>
              <a:gd name="T23" fmla="*/ 268 h 268"/>
              <a:gd name="T24" fmla="*/ 197 w 937"/>
              <a:gd name="T25" fmla="*/ 228 h 268"/>
              <a:gd name="T26" fmla="*/ 203 w 937"/>
              <a:gd name="T27" fmla="*/ 260 h 268"/>
              <a:gd name="T28" fmla="*/ 250 w 937"/>
              <a:gd name="T29" fmla="*/ 254 h 268"/>
              <a:gd name="T30" fmla="*/ 244 w 937"/>
              <a:gd name="T31" fmla="*/ 7 h 268"/>
              <a:gd name="T32" fmla="*/ 195 w 937"/>
              <a:gd name="T33" fmla="*/ 14 h 268"/>
              <a:gd name="T34" fmla="*/ 136 w 937"/>
              <a:gd name="T35" fmla="*/ 219 h 268"/>
              <a:gd name="T36" fmla="*/ 94 w 937"/>
              <a:gd name="T37" fmla="*/ 14 h 268"/>
              <a:gd name="T38" fmla="*/ 7 w 937"/>
              <a:gd name="T39" fmla="*/ 7 h 268"/>
              <a:gd name="T40" fmla="*/ 326 w 937"/>
              <a:gd name="T41" fmla="*/ 260 h 268"/>
              <a:gd name="T42" fmla="*/ 375 w 937"/>
              <a:gd name="T43" fmla="*/ 254 h 268"/>
              <a:gd name="T44" fmla="*/ 434 w 937"/>
              <a:gd name="T45" fmla="*/ 48 h 268"/>
              <a:gd name="T46" fmla="*/ 476 w 937"/>
              <a:gd name="T47" fmla="*/ 254 h 268"/>
              <a:gd name="T48" fmla="*/ 525 w 937"/>
              <a:gd name="T49" fmla="*/ 260 h 268"/>
              <a:gd name="T50" fmla="*/ 532 w 937"/>
              <a:gd name="T51" fmla="*/ 81 h 268"/>
              <a:gd name="T52" fmla="*/ 633 w 937"/>
              <a:gd name="T53" fmla="*/ 124 h 268"/>
              <a:gd name="T54" fmla="*/ 639 w 937"/>
              <a:gd name="T55" fmla="*/ 260 h 268"/>
              <a:gd name="T56" fmla="*/ 688 w 937"/>
              <a:gd name="T57" fmla="*/ 254 h 268"/>
              <a:gd name="T58" fmla="*/ 606 w 937"/>
              <a:gd name="T59" fmla="*/ 0 h 268"/>
              <a:gd name="T60" fmla="*/ 450 w 937"/>
              <a:gd name="T61" fmla="*/ 0 h 268"/>
              <a:gd name="T62" fmla="*/ 374 w 937"/>
              <a:gd name="T63" fmla="*/ 39 h 268"/>
              <a:gd name="T64" fmla="*/ 368 w 937"/>
              <a:gd name="T65" fmla="*/ 7 h 268"/>
              <a:gd name="T66" fmla="*/ 320 w 937"/>
              <a:gd name="T67" fmla="*/ 14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37" h="268">
                <a:moveTo>
                  <a:pt x="937" y="17"/>
                </a:moveTo>
                <a:cubicBezTo>
                  <a:pt x="937" y="11"/>
                  <a:pt x="935" y="10"/>
                  <a:pt x="929" y="8"/>
                </a:cubicBezTo>
                <a:cubicBezTo>
                  <a:pt x="916" y="4"/>
                  <a:pt x="894" y="0"/>
                  <a:pt x="872" y="0"/>
                </a:cubicBezTo>
                <a:cubicBezTo>
                  <a:pt x="769" y="0"/>
                  <a:pt x="742" y="72"/>
                  <a:pt x="742" y="133"/>
                </a:cubicBezTo>
                <a:cubicBezTo>
                  <a:pt x="742" y="196"/>
                  <a:pt x="768" y="268"/>
                  <a:pt x="872" y="268"/>
                </a:cubicBezTo>
                <a:cubicBezTo>
                  <a:pt x="894" y="268"/>
                  <a:pt x="916" y="264"/>
                  <a:pt x="929" y="259"/>
                </a:cubicBezTo>
                <a:cubicBezTo>
                  <a:pt x="935" y="257"/>
                  <a:pt x="937" y="256"/>
                  <a:pt x="937" y="250"/>
                </a:cubicBezTo>
                <a:cubicBezTo>
                  <a:pt x="937" y="212"/>
                  <a:pt x="937" y="212"/>
                  <a:pt x="937" y="212"/>
                </a:cubicBezTo>
                <a:cubicBezTo>
                  <a:pt x="937" y="208"/>
                  <a:pt x="936" y="206"/>
                  <a:pt x="933" y="206"/>
                </a:cubicBezTo>
                <a:cubicBezTo>
                  <a:pt x="931" y="206"/>
                  <a:pt x="929" y="207"/>
                  <a:pt x="924" y="210"/>
                </a:cubicBezTo>
                <a:cubicBezTo>
                  <a:pt x="916" y="213"/>
                  <a:pt x="899" y="221"/>
                  <a:pt x="875" y="221"/>
                </a:cubicBezTo>
                <a:cubicBezTo>
                  <a:pt x="827" y="221"/>
                  <a:pt x="798" y="192"/>
                  <a:pt x="798" y="133"/>
                </a:cubicBezTo>
                <a:cubicBezTo>
                  <a:pt x="798" y="75"/>
                  <a:pt x="827" y="46"/>
                  <a:pt x="875" y="46"/>
                </a:cubicBezTo>
                <a:cubicBezTo>
                  <a:pt x="899" y="46"/>
                  <a:pt x="916" y="54"/>
                  <a:pt x="924" y="58"/>
                </a:cubicBezTo>
                <a:cubicBezTo>
                  <a:pt x="929" y="60"/>
                  <a:pt x="931" y="61"/>
                  <a:pt x="933" y="61"/>
                </a:cubicBezTo>
                <a:cubicBezTo>
                  <a:pt x="936" y="61"/>
                  <a:pt x="937" y="59"/>
                  <a:pt x="937" y="56"/>
                </a:cubicBezTo>
                <a:lnTo>
                  <a:pt x="937" y="17"/>
                </a:lnTo>
                <a:close/>
                <a:moveTo>
                  <a:pt x="7" y="7"/>
                </a:moveTo>
                <a:cubicBezTo>
                  <a:pt x="1" y="7"/>
                  <a:pt x="0" y="10"/>
                  <a:pt x="0" y="16"/>
                </a:cubicBezTo>
                <a:cubicBezTo>
                  <a:pt x="0" y="22"/>
                  <a:pt x="0" y="22"/>
                  <a:pt x="0" y="22"/>
                </a:cubicBezTo>
                <a:cubicBezTo>
                  <a:pt x="0" y="32"/>
                  <a:pt x="3" y="32"/>
                  <a:pt x="14" y="36"/>
                </a:cubicBezTo>
                <a:cubicBezTo>
                  <a:pt x="39" y="43"/>
                  <a:pt x="39" y="43"/>
                  <a:pt x="39" y="43"/>
                </a:cubicBezTo>
                <a:cubicBezTo>
                  <a:pt x="39" y="160"/>
                  <a:pt x="39" y="160"/>
                  <a:pt x="39" y="160"/>
                </a:cubicBezTo>
                <a:cubicBezTo>
                  <a:pt x="39" y="249"/>
                  <a:pt x="78" y="268"/>
                  <a:pt x="120" y="268"/>
                </a:cubicBezTo>
                <a:cubicBezTo>
                  <a:pt x="153" y="268"/>
                  <a:pt x="175" y="255"/>
                  <a:pt x="195" y="228"/>
                </a:cubicBezTo>
                <a:cubicBezTo>
                  <a:pt x="197" y="228"/>
                  <a:pt x="197" y="228"/>
                  <a:pt x="197" y="228"/>
                </a:cubicBezTo>
                <a:cubicBezTo>
                  <a:pt x="197" y="254"/>
                  <a:pt x="197" y="254"/>
                  <a:pt x="197" y="254"/>
                </a:cubicBezTo>
                <a:cubicBezTo>
                  <a:pt x="197" y="258"/>
                  <a:pt x="198" y="260"/>
                  <a:pt x="203" y="260"/>
                </a:cubicBezTo>
                <a:cubicBezTo>
                  <a:pt x="244" y="260"/>
                  <a:pt x="244" y="260"/>
                  <a:pt x="244" y="260"/>
                </a:cubicBezTo>
                <a:cubicBezTo>
                  <a:pt x="249" y="260"/>
                  <a:pt x="250" y="258"/>
                  <a:pt x="250" y="254"/>
                </a:cubicBezTo>
                <a:cubicBezTo>
                  <a:pt x="250" y="14"/>
                  <a:pt x="250" y="14"/>
                  <a:pt x="250" y="14"/>
                </a:cubicBezTo>
                <a:cubicBezTo>
                  <a:pt x="250" y="9"/>
                  <a:pt x="248" y="7"/>
                  <a:pt x="244" y="7"/>
                </a:cubicBezTo>
                <a:cubicBezTo>
                  <a:pt x="201" y="7"/>
                  <a:pt x="201" y="7"/>
                  <a:pt x="201" y="7"/>
                </a:cubicBezTo>
                <a:cubicBezTo>
                  <a:pt x="197" y="7"/>
                  <a:pt x="195" y="9"/>
                  <a:pt x="195" y="14"/>
                </a:cubicBezTo>
                <a:cubicBezTo>
                  <a:pt x="195" y="186"/>
                  <a:pt x="195" y="186"/>
                  <a:pt x="195" y="186"/>
                </a:cubicBezTo>
                <a:cubicBezTo>
                  <a:pt x="179" y="209"/>
                  <a:pt x="160" y="219"/>
                  <a:pt x="136" y="219"/>
                </a:cubicBezTo>
                <a:cubicBezTo>
                  <a:pt x="96" y="219"/>
                  <a:pt x="94" y="190"/>
                  <a:pt x="94" y="144"/>
                </a:cubicBezTo>
                <a:cubicBezTo>
                  <a:pt x="94" y="14"/>
                  <a:pt x="94" y="14"/>
                  <a:pt x="94" y="14"/>
                </a:cubicBezTo>
                <a:cubicBezTo>
                  <a:pt x="94" y="9"/>
                  <a:pt x="92" y="7"/>
                  <a:pt x="88" y="7"/>
                </a:cubicBezTo>
                <a:lnTo>
                  <a:pt x="7" y="7"/>
                </a:lnTo>
                <a:close/>
                <a:moveTo>
                  <a:pt x="320" y="254"/>
                </a:moveTo>
                <a:cubicBezTo>
                  <a:pt x="320" y="258"/>
                  <a:pt x="322" y="260"/>
                  <a:pt x="326" y="260"/>
                </a:cubicBezTo>
                <a:cubicBezTo>
                  <a:pt x="369" y="260"/>
                  <a:pt x="369" y="260"/>
                  <a:pt x="369" y="260"/>
                </a:cubicBezTo>
                <a:cubicBezTo>
                  <a:pt x="374" y="260"/>
                  <a:pt x="375" y="258"/>
                  <a:pt x="375" y="254"/>
                </a:cubicBezTo>
                <a:cubicBezTo>
                  <a:pt x="375" y="81"/>
                  <a:pt x="375" y="81"/>
                  <a:pt x="375" y="81"/>
                </a:cubicBezTo>
                <a:cubicBezTo>
                  <a:pt x="392" y="59"/>
                  <a:pt x="411" y="48"/>
                  <a:pt x="434" y="48"/>
                </a:cubicBezTo>
                <a:cubicBezTo>
                  <a:pt x="474" y="48"/>
                  <a:pt x="476" y="78"/>
                  <a:pt x="476" y="124"/>
                </a:cubicBezTo>
                <a:cubicBezTo>
                  <a:pt x="476" y="254"/>
                  <a:pt x="476" y="254"/>
                  <a:pt x="476" y="254"/>
                </a:cubicBezTo>
                <a:cubicBezTo>
                  <a:pt x="476" y="258"/>
                  <a:pt x="478" y="260"/>
                  <a:pt x="483" y="260"/>
                </a:cubicBezTo>
                <a:cubicBezTo>
                  <a:pt x="525" y="260"/>
                  <a:pt x="525" y="260"/>
                  <a:pt x="525" y="260"/>
                </a:cubicBezTo>
                <a:cubicBezTo>
                  <a:pt x="530" y="260"/>
                  <a:pt x="532" y="258"/>
                  <a:pt x="532" y="254"/>
                </a:cubicBezTo>
                <a:cubicBezTo>
                  <a:pt x="532" y="81"/>
                  <a:pt x="532" y="81"/>
                  <a:pt x="532" y="81"/>
                </a:cubicBezTo>
                <a:cubicBezTo>
                  <a:pt x="548" y="59"/>
                  <a:pt x="567" y="48"/>
                  <a:pt x="591" y="48"/>
                </a:cubicBezTo>
                <a:cubicBezTo>
                  <a:pt x="631" y="48"/>
                  <a:pt x="633" y="78"/>
                  <a:pt x="633" y="124"/>
                </a:cubicBezTo>
                <a:cubicBezTo>
                  <a:pt x="633" y="254"/>
                  <a:pt x="633" y="254"/>
                  <a:pt x="633" y="254"/>
                </a:cubicBezTo>
                <a:cubicBezTo>
                  <a:pt x="633" y="258"/>
                  <a:pt x="634" y="260"/>
                  <a:pt x="639" y="260"/>
                </a:cubicBezTo>
                <a:cubicBezTo>
                  <a:pt x="682" y="260"/>
                  <a:pt x="682" y="260"/>
                  <a:pt x="682" y="260"/>
                </a:cubicBezTo>
                <a:cubicBezTo>
                  <a:pt x="687" y="260"/>
                  <a:pt x="688" y="258"/>
                  <a:pt x="688" y="254"/>
                </a:cubicBezTo>
                <a:cubicBezTo>
                  <a:pt x="688" y="108"/>
                  <a:pt x="688" y="108"/>
                  <a:pt x="688" y="108"/>
                </a:cubicBezTo>
                <a:cubicBezTo>
                  <a:pt x="688" y="18"/>
                  <a:pt x="649" y="0"/>
                  <a:pt x="606" y="0"/>
                </a:cubicBezTo>
                <a:cubicBezTo>
                  <a:pt x="569" y="0"/>
                  <a:pt x="543" y="14"/>
                  <a:pt x="520" y="42"/>
                </a:cubicBezTo>
                <a:cubicBezTo>
                  <a:pt x="505" y="9"/>
                  <a:pt x="479" y="0"/>
                  <a:pt x="450" y="0"/>
                </a:cubicBezTo>
                <a:cubicBezTo>
                  <a:pt x="418" y="0"/>
                  <a:pt x="396" y="12"/>
                  <a:pt x="375" y="39"/>
                </a:cubicBezTo>
                <a:cubicBezTo>
                  <a:pt x="374" y="39"/>
                  <a:pt x="374" y="39"/>
                  <a:pt x="374" y="39"/>
                </a:cubicBezTo>
                <a:cubicBezTo>
                  <a:pt x="374" y="14"/>
                  <a:pt x="374" y="14"/>
                  <a:pt x="374" y="14"/>
                </a:cubicBezTo>
                <a:cubicBezTo>
                  <a:pt x="374" y="9"/>
                  <a:pt x="372" y="7"/>
                  <a:pt x="368" y="7"/>
                </a:cubicBezTo>
                <a:cubicBezTo>
                  <a:pt x="326" y="7"/>
                  <a:pt x="326" y="7"/>
                  <a:pt x="326" y="7"/>
                </a:cubicBezTo>
                <a:cubicBezTo>
                  <a:pt x="322" y="7"/>
                  <a:pt x="320" y="9"/>
                  <a:pt x="320" y="14"/>
                </a:cubicBezTo>
                <a:lnTo>
                  <a:pt x="320" y="254"/>
                </a:lnTo>
                <a:close/>
              </a:path>
            </a:pathLst>
          </a:custGeom>
          <a:solidFill>
            <a:srgbClr val="00AFDC"/>
          </a:solidFill>
          <a:ln>
            <a:noFill/>
          </a:ln>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153029922"/>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6" r:id="rId6"/>
    <p:sldLayoutId id="2147483657" r:id="rId7"/>
    <p:sldLayoutId id="2147483655" r:id="rId8"/>
    <p:sldLayoutId id="2147483658" r:id="rId9"/>
    <p:sldLayoutId id="2147483659" r:id="rId10"/>
  </p:sldLayoutIdLst>
  <p:hf sldNum="0" hdr="0" dt="0"/>
  <p:txStyles>
    <p:titleStyle>
      <a:lvl1pPr algn="ctr" defTabSz="4176431" rtl="0" eaLnBrk="1" latinLnBrk="0" hangingPunct="1">
        <a:spcBef>
          <a:spcPct val="0"/>
        </a:spcBef>
        <a:buNone/>
        <a:defRPr sz="20100" kern="1200">
          <a:solidFill>
            <a:schemeClr val="tx1"/>
          </a:solidFill>
          <a:latin typeface="+mj-lt"/>
          <a:ea typeface="+mj-ea"/>
          <a:cs typeface="+mj-cs"/>
        </a:defRPr>
      </a:lvl1pPr>
    </p:titleStyle>
    <p:bodyStyle>
      <a:lvl1pPr marL="1566161" indent="-1566161" algn="l" defTabSz="4176431" rtl="0" eaLnBrk="1" latinLnBrk="0" hangingPunct="1">
        <a:spcBef>
          <a:spcPct val="20000"/>
        </a:spcBef>
        <a:buFont typeface="Arial" pitchFamily="34" charset="0"/>
        <a:buChar char="•"/>
        <a:defRPr sz="14600" kern="1200">
          <a:solidFill>
            <a:schemeClr val="tx1"/>
          </a:solidFill>
          <a:latin typeface="+mn-lt"/>
          <a:ea typeface="+mn-ea"/>
          <a:cs typeface="+mn-cs"/>
        </a:defRPr>
      </a:lvl1pPr>
      <a:lvl2pPr marL="3393350" indent="-1305135" algn="l" defTabSz="4176431" rtl="0" eaLnBrk="1" latinLnBrk="0" hangingPunct="1">
        <a:spcBef>
          <a:spcPct val="20000"/>
        </a:spcBef>
        <a:buFont typeface="Arial" pitchFamily="34" charset="0"/>
        <a:buChar char="–"/>
        <a:defRPr sz="12800" kern="1200">
          <a:solidFill>
            <a:schemeClr val="tx1"/>
          </a:solidFill>
          <a:latin typeface="+mn-lt"/>
          <a:ea typeface="+mn-ea"/>
          <a:cs typeface="+mn-cs"/>
        </a:defRPr>
      </a:lvl2pPr>
      <a:lvl3pPr marL="5220538" indent="-1044108" algn="l" defTabSz="4176431" rtl="0" eaLnBrk="1" latinLnBrk="0" hangingPunct="1">
        <a:spcBef>
          <a:spcPct val="20000"/>
        </a:spcBef>
        <a:buFont typeface="Arial" pitchFamily="34" charset="0"/>
        <a:buChar char="•"/>
        <a:defRPr sz="11000" kern="1200">
          <a:solidFill>
            <a:schemeClr val="tx1"/>
          </a:solidFill>
          <a:latin typeface="+mn-lt"/>
          <a:ea typeface="+mn-ea"/>
          <a:cs typeface="+mn-cs"/>
        </a:defRPr>
      </a:lvl3pPr>
      <a:lvl4pPr marL="7308753"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4pPr>
      <a:lvl5pPr marL="9396969"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5pPr>
      <a:lvl6pPr marL="11485184"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73399"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661615"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749830"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9pPr>
    </p:bodyStyle>
    <p:otherStyle>
      <a:defPPr>
        <a:defRPr lang="nl-NL"/>
      </a:defPPr>
      <a:lvl1pPr marL="0" algn="l" defTabSz="4176431" rtl="0" eaLnBrk="1" latinLnBrk="0" hangingPunct="1">
        <a:defRPr sz="8200" kern="1200">
          <a:solidFill>
            <a:schemeClr val="tx1"/>
          </a:solidFill>
          <a:latin typeface="+mn-lt"/>
          <a:ea typeface="+mn-ea"/>
          <a:cs typeface="+mn-cs"/>
        </a:defRPr>
      </a:lvl1pPr>
      <a:lvl2pPr marL="2088215" algn="l" defTabSz="4176431" rtl="0" eaLnBrk="1" latinLnBrk="0" hangingPunct="1">
        <a:defRPr sz="8200" kern="1200">
          <a:solidFill>
            <a:schemeClr val="tx1"/>
          </a:solidFill>
          <a:latin typeface="+mn-lt"/>
          <a:ea typeface="+mn-ea"/>
          <a:cs typeface="+mn-cs"/>
        </a:defRPr>
      </a:lvl2pPr>
      <a:lvl3pPr marL="4176431" algn="l" defTabSz="4176431" rtl="0" eaLnBrk="1" latinLnBrk="0" hangingPunct="1">
        <a:defRPr sz="8200" kern="1200">
          <a:solidFill>
            <a:schemeClr val="tx1"/>
          </a:solidFill>
          <a:latin typeface="+mn-lt"/>
          <a:ea typeface="+mn-ea"/>
          <a:cs typeface="+mn-cs"/>
        </a:defRPr>
      </a:lvl3pPr>
      <a:lvl4pPr marL="6264646" algn="l" defTabSz="4176431" rtl="0" eaLnBrk="1" latinLnBrk="0" hangingPunct="1">
        <a:defRPr sz="8200" kern="1200">
          <a:solidFill>
            <a:schemeClr val="tx1"/>
          </a:solidFill>
          <a:latin typeface="+mn-lt"/>
          <a:ea typeface="+mn-ea"/>
          <a:cs typeface="+mn-cs"/>
        </a:defRPr>
      </a:lvl4pPr>
      <a:lvl5pPr marL="8352861" algn="l" defTabSz="4176431" rtl="0" eaLnBrk="1" latinLnBrk="0" hangingPunct="1">
        <a:defRPr sz="8200" kern="1200">
          <a:solidFill>
            <a:schemeClr val="tx1"/>
          </a:solidFill>
          <a:latin typeface="+mn-lt"/>
          <a:ea typeface="+mn-ea"/>
          <a:cs typeface="+mn-cs"/>
        </a:defRPr>
      </a:lvl5pPr>
      <a:lvl6pPr marL="10441076" algn="l" defTabSz="4176431" rtl="0" eaLnBrk="1" latinLnBrk="0" hangingPunct="1">
        <a:defRPr sz="8200" kern="1200">
          <a:solidFill>
            <a:schemeClr val="tx1"/>
          </a:solidFill>
          <a:latin typeface="+mn-lt"/>
          <a:ea typeface="+mn-ea"/>
          <a:cs typeface="+mn-cs"/>
        </a:defRPr>
      </a:lvl6pPr>
      <a:lvl7pPr marL="12529292" algn="l" defTabSz="4176431" rtl="0" eaLnBrk="1" latinLnBrk="0" hangingPunct="1">
        <a:defRPr sz="8200" kern="1200">
          <a:solidFill>
            <a:schemeClr val="tx1"/>
          </a:solidFill>
          <a:latin typeface="+mn-lt"/>
          <a:ea typeface="+mn-ea"/>
          <a:cs typeface="+mn-cs"/>
        </a:defRPr>
      </a:lvl7pPr>
      <a:lvl8pPr marL="14617507" algn="l" defTabSz="4176431" rtl="0" eaLnBrk="1" latinLnBrk="0" hangingPunct="1">
        <a:defRPr sz="8200" kern="1200">
          <a:solidFill>
            <a:schemeClr val="tx1"/>
          </a:solidFill>
          <a:latin typeface="+mn-lt"/>
          <a:ea typeface="+mn-ea"/>
          <a:cs typeface="+mn-cs"/>
        </a:defRPr>
      </a:lvl8pPr>
      <a:lvl9pPr marL="16705722" algn="l" defTabSz="4176431" rtl="0" eaLnBrk="1" latinLnBrk="0" hangingPunct="1">
        <a:defRPr sz="8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3"/>
          </p:nvPr>
        </p:nvSpPr>
        <p:spPr>
          <a:xfrm>
            <a:off x="1854000" y="38890800"/>
            <a:ext cx="9036000" cy="2059200"/>
          </a:xfrm>
          <a:prstGeom prst="rect">
            <a:avLst/>
          </a:prstGeom>
        </p:spPr>
        <p:txBody>
          <a:bodyPr vert="horz" lIns="0" tIns="0" rIns="0" bIns="0" rtlCol="0" anchor="t"/>
          <a:lstStyle>
            <a:lvl1pPr algn="l">
              <a:lnSpc>
                <a:spcPts val="3827"/>
              </a:lnSpc>
              <a:defRPr sz="3800">
                <a:solidFill>
                  <a:schemeClr val="accent5"/>
                </a:solidFill>
              </a:defRPr>
            </a:lvl1pPr>
          </a:lstStyle>
          <a:p>
            <a:r>
              <a:rPr lang="nl-NL" dirty="0"/>
              <a:t>Ruimte gereserveerd voor contactgegevens (optioneel)</a:t>
            </a:r>
          </a:p>
        </p:txBody>
      </p:sp>
      <p:sp>
        <p:nvSpPr>
          <p:cNvPr id="7" name="Rechthoek 6"/>
          <p:cNvSpPr/>
          <p:nvPr userDrawn="1"/>
        </p:nvSpPr>
        <p:spPr>
          <a:xfrm>
            <a:off x="1854000" y="38062800"/>
            <a:ext cx="26568000" cy="76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AutoShape 3"/>
          <p:cNvSpPr>
            <a:spLocks noChangeAspect="1" noChangeArrowheads="1" noTextEdit="1"/>
          </p:cNvSpPr>
          <p:nvPr userDrawn="1"/>
        </p:nvSpPr>
        <p:spPr bwMode="auto">
          <a:xfrm>
            <a:off x="14492288" y="14490700"/>
            <a:ext cx="7772400" cy="839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4" name="Freeform 8"/>
          <p:cNvSpPr>
            <a:spLocks noEditPoints="1"/>
          </p:cNvSpPr>
          <p:nvPr userDrawn="1"/>
        </p:nvSpPr>
        <p:spPr bwMode="auto">
          <a:xfrm>
            <a:off x="18092381" y="40575278"/>
            <a:ext cx="6094968" cy="1118802"/>
          </a:xfrm>
          <a:custGeom>
            <a:avLst/>
            <a:gdLst>
              <a:gd name="T0" fmla="*/ 114 w 2034"/>
              <a:gd name="T1" fmla="*/ 160 h 373"/>
              <a:gd name="T2" fmla="*/ 127 w 2034"/>
              <a:gd name="T3" fmla="*/ 34 h 373"/>
              <a:gd name="T4" fmla="*/ 146 w 2034"/>
              <a:gd name="T5" fmla="*/ 0 h 373"/>
              <a:gd name="T6" fmla="*/ 0 w 2034"/>
              <a:gd name="T7" fmla="*/ 19 h 373"/>
              <a:gd name="T8" fmla="*/ 37 w 2034"/>
              <a:gd name="T9" fmla="*/ 328 h 373"/>
              <a:gd name="T10" fmla="*/ 0 w 2034"/>
              <a:gd name="T11" fmla="*/ 357 h 373"/>
              <a:gd name="T12" fmla="*/ 139 w 2034"/>
              <a:gd name="T13" fmla="*/ 357 h 373"/>
              <a:gd name="T14" fmla="*/ 102 w 2034"/>
              <a:gd name="T15" fmla="*/ 328 h 373"/>
              <a:gd name="T16" fmla="*/ 226 w 2034"/>
              <a:gd name="T17" fmla="*/ 356 h 373"/>
              <a:gd name="T18" fmla="*/ 321 w 2034"/>
              <a:gd name="T19" fmla="*/ 357 h 373"/>
              <a:gd name="T20" fmla="*/ 278 w 2034"/>
              <a:gd name="T21" fmla="*/ 313 h 373"/>
              <a:gd name="T22" fmla="*/ 430 w 2034"/>
              <a:gd name="T23" fmla="*/ 263 h 373"/>
              <a:gd name="T24" fmla="*/ 431 w 2034"/>
              <a:gd name="T25" fmla="*/ 330 h 373"/>
              <a:gd name="T26" fmla="*/ 720 w 2034"/>
              <a:gd name="T27" fmla="*/ 329 h 373"/>
              <a:gd name="T28" fmla="*/ 778 w 2034"/>
              <a:gd name="T29" fmla="*/ 235 h 373"/>
              <a:gd name="T30" fmla="*/ 824 w 2034"/>
              <a:gd name="T31" fmla="*/ 0 h 373"/>
              <a:gd name="T32" fmla="*/ 740 w 2034"/>
              <a:gd name="T33" fmla="*/ 15 h 373"/>
              <a:gd name="T34" fmla="*/ 778 w 2034"/>
              <a:gd name="T35" fmla="*/ 125 h 373"/>
              <a:gd name="T36" fmla="*/ 697 w 2034"/>
              <a:gd name="T37" fmla="*/ 373 h 373"/>
              <a:gd name="T38" fmla="*/ 790 w 2034"/>
              <a:gd name="T39" fmla="*/ 365 h 373"/>
              <a:gd name="T40" fmla="*/ 874 w 2034"/>
              <a:gd name="T41" fmla="*/ 350 h 373"/>
              <a:gd name="T42" fmla="*/ 836 w 2034"/>
              <a:gd name="T43" fmla="*/ 13 h 373"/>
              <a:gd name="T44" fmla="*/ 1612 w 2034"/>
              <a:gd name="T45" fmla="*/ 112 h 373"/>
              <a:gd name="T46" fmla="*/ 1619 w 2034"/>
              <a:gd name="T47" fmla="*/ 140 h 373"/>
              <a:gd name="T48" fmla="*/ 1585 w 2034"/>
              <a:gd name="T49" fmla="*/ 329 h 373"/>
              <a:gd name="T50" fmla="*/ 1530 w 2034"/>
              <a:gd name="T51" fmla="*/ 112 h 373"/>
              <a:gd name="T52" fmla="*/ 1446 w 2034"/>
              <a:gd name="T53" fmla="*/ 127 h 373"/>
              <a:gd name="T54" fmla="*/ 1485 w 2034"/>
              <a:gd name="T55" fmla="*/ 276 h 373"/>
              <a:gd name="T56" fmla="*/ 1644 w 2034"/>
              <a:gd name="T57" fmla="*/ 353 h 373"/>
              <a:gd name="T58" fmla="*/ 1740 w 2034"/>
              <a:gd name="T59" fmla="*/ 357 h 373"/>
              <a:gd name="T60" fmla="*/ 1701 w 2034"/>
              <a:gd name="T61" fmla="*/ 330 h 373"/>
              <a:gd name="T62" fmla="*/ 581 w 2034"/>
              <a:gd name="T63" fmla="*/ 357 h 373"/>
              <a:gd name="T64" fmla="*/ 543 w 2034"/>
              <a:gd name="T65" fmla="*/ 330 h 373"/>
              <a:gd name="T66" fmla="*/ 376 w 2034"/>
              <a:gd name="T67" fmla="*/ 114 h 373"/>
              <a:gd name="T68" fmla="*/ 359 w 2034"/>
              <a:gd name="T69" fmla="*/ 171 h 373"/>
              <a:gd name="T70" fmla="*/ 486 w 2034"/>
              <a:gd name="T71" fmla="*/ 198 h 373"/>
              <a:gd name="T72" fmla="*/ 340 w 2034"/>
              <a:gd name="T73" fmla="*/ 302 h 373"/>
              <a:gd name="T74" fmla="*/ 486 w 2034"/>
              <a:gd name="T75" fmla="*/ 353 h 373"/>
              <a:gd name="T76" fmla="*/ 1082 w 2034"/>
              <a:gd name="T77" fmla="*/ 240 h 373"/>
              <a:gd name="T78" fmla="*/ 964 w 2034"/>
              <a:gd name="T79" fmla="*/ 179 h 373"/>
              <a:gd name="T80" fmla="*/ 1143 w 2034"/>
              <a:gd name="T81" fmla="*/ 229 h 373"/>
              <a:gd name="T82" fmla="*/ 964 w 2034"/>
              <a:gd name="T83" fmla="*/ 13 h 373"/>
              <a:gd name="T84" fmla="*/ 868 w 2034"/>
              <a:gd name="T85" fmla="*/ 8 h 373"/>
              <a:gd name="T86" fmla="*/ 907 w 2034"/>
              <a:gd name="T87" fmla="*/ 36 h 373"/>
              <a:gd name="T88" fmla="*/ 1011 w 2034"/>
              <a:gd name="T89" fmla="*/ 373 h 373"/>
              <a:gd name="T90" fmla="*/ 1880 w 2034"/>
              <a:gd name="T91" fmla="*/ 329 h 373"/>
              <a:gd name="T92" fmla="*/ 1938 w 2034"/>
              <a:gd name="T93" fmla="*/ 235 h 373"/>
              <a:gd name="T94" fmla="*/ 1983 w 2034"/>
              <a:gd name="T95" fmla="*/ 0 h 373"/>
              <a:gd name="T96" fmla="*/ 1900 w 2034"/>
              <a:gd name="T97" fmla="*/ 15 h 373"/>
              <a:gd name="T98" fmla="*/ 1938 w 2034"/>
              <a:gd name="T99" fmla="*/ 125 h 373"/>
              <a:gd name="T100" fmla="*/ 1856 w 2034"/>
              <a:gd name="T101" fmla="*/ 373 h 373"/>
              <a:gd name="T102" fmla="*/ 1950 w 2034"/>
              <a:gd name="T103" fmla="*/ 365 h 373"/>
              <a:gd name="T104" fmla="*/ 2034 w 2034"/>
              <a:gd name="T105" fmla="*/ 350 h 373"/>
              <a:gd name="T106" fmla="*/ 1996 w 2034"/>
              <a:gd name="T107" fmla="*/ 13 h 373"/>
              <a:gd name="T108" fmla="*/ 1306 w 2034"/>
              <a:gd name="T109" fmla="*/ 141 h 373"/>
              <a:gd name="T110" fmla="*/ 1300 w 2034"/>
              <a:gd name="T111" fmla="*/ 373 h 373"/>
              <a:gd name="T112" fmla="*/ 1179 w 2034"/>
              <a:gd name="T113" fmla="*/ 245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34" h="373">
                <a:moveTo>
                  <a:pt x="127" y="34"/>
                </a:moveTo>
                <a:cubicBezTo>
                  <a:pt x="175" y="34"/>
                  <a:pt x="202" y="52"/>
                  <a:pt x="202" y="96"/>
                </a:cubicBezTo>
                <a:cubicBezTo>
                  <a:pt x="202" y="149"/>
                  <a:pt x="161" y="160"/>
                  <a:pt x="114" y="160"/>
                </a:cubicBezTo>
                <a:cubicBezTo>
                  <a:pt x="103" y="160"/>
                  <a:pt x="103" y="160"/>
                  <a:pt x="103" y="160"/>
                </a:cubicBezTo>
                <a:cubicBezTo>
                  <a:pt x="103" y="34"/>
                  <a:pt x="103" y="34"/>
                  <a:pt x="103" y="34"/>
                </a:cubicBezTo>
                <a:lnTo>
                  <a:pt x="127" y="34"/>
                </a:lnTo>
                <a:close/>
                <a:moveTo>
                  <a:pt x="196" y="181"/>
                </a:moveTo>
                <a:cubicBezTo>
                  <a:pt x="240" y="165"/>
                  <a:pt x="273" y="134"/>
                  <a:pt x="273" y="85"/>
                </a:cubicBezTo>
                <a:cubicBezTo>
                  <a:pt x="273" y="16"/>
                  <a:pt x="206" y="0"/>
                  <a:pt x="146" y="0"/>
                </a:cubicBezTo>
                <a:cubicBezTo>
                  <a:pt x="7" y="0"/>
                  <a:pt x="7" y="0"/>
                  <a:pt x="7" y="0"/>
                </a:cubicBezTo>
                <a:cubicBezTo>
                  <a:pt x="1" y="0"/>
                  <a:pt x="0" y="3"/>
                  <a:pt x="0" y="8"/>
                </a:cubicBezTo>
                <a:cubicBezTo>
                  <a:pt x="0" y="19"/>
                  <a:pt x="0" y="19"/>
                  <a:pt x="0" y="19"/>
                </a:cubicBezTo>
                <a:cubicBezTo>
                  <a:pt x="0" y="27"/>
                  <a:pt x="3" y="28"/>
                  <a:pt x="14" y="31"/>
                </a:cubicBezTo>
                <a:cubicBezTo>
                  <a:pt x="37" y="37"/>
                  <a:pt x="37" y="37"/>
                  <a:pt x="37" y="37"/>
                </a:cubicBezTo>
                <a:cubicBezTo>
                  <a:pt x="37" y="328"/>
                  <a:pt x="37" y="328"/>
                  <a:pt x="37" y="328"/>
                </a:cubicBezTo>
                <a:cubicBezTo>
                  <a:pt x="14" y="334"/>
                  <a:pt x="14" y="334"/>
                  <a:pt x="14" y="334"/>
                </a:cubicBezTo>
                <a:cubicBezTo>
                  <a:pt x="3" y="338"/>
                  <a:pt x="0" y="338"/>
                  <a:pt x="0" y="346"/>
                </a:cubicBezTo>
                <a:cubicBezTo>
                  <a:pt x="0" y="357"/>
                  <a:pt x="0" y="357"/>
                  <a:pt x="0" y="357"/>
                </a:cubicBezTo>
                <a:cubicBezTo>
                  <a:pt x="0" y="362"/>
                  <a:pt x="1" y="365"/>
                  <a:pt x="7" y="365"/>
                </a:cubicBezTo>
                <a:cubicBezTo>
                  <a:pt x="132" y="365"/>
                  <a:pt x="132" y="365"/>
                  <a:pt x="132" y="365"/>
                </a:cubicBezTo>
                <a:cubicBezTo>
                  <a:pt x="138" y="365"/>
                  <a:pt x="139" y="362"/>
                  <a:pt x="139" y="357"/>
                </a:cubicBezTo>
                <a:cubicBezTo>
                  <a:pt x="139" y="346"/>
                  <a:pt x="139" y="346"/>
                  <a:pt x="139" y="346"/>
                </a:cubicBezTo>
                <a:cubicBezTo>
                  <a:pt x="139" y="338"/>
                  <a:pt x="136" y="338"/>
                  <a:pt x="125" y="334"/>
                </a:cubicBezTo>
                <a:cubicBezTo>
                  <a:pt x="102" y="328"/>
                  <a:pt x="102" y="328"/>
                  <a:pt x="102" y="328"/>
                </a:cubicBezTo>
                <a:cubicBezTo>
                  <a:pt x="102" y="190"/>
                  <a:pt x="102" y="190"/>
                  <a:pt x="102" y="190"/>
                </a:cubicBezTo>
                <a:cubicBezTo>
                  <a:pt x="135" y="190"/>
                  <a:pt x="135" y="190"/>
                  <a:pt x="135" y="190"/>
                </a:cubicBezTo>
                <a:cubicBezTo>
                  <a:pt x="159" y="245"/>
                  <a:pt x="210" y="334"/>
                  <a:pt x="226" y="356"/>
                </a:cubicBezTo>
                <a:cubicBezTo>
                  <a:pt x="233" y="365"/>
                  <a:pt x="235" y="365"/>
                  <a:pt x="244" y="365"/>
                </a:cubicBezTo>
                <a:cubicBezTo>
                  <a:pt x="314" y="365"/>
                  <a:pt x="314" y="365"/>
                  <a:pt x="314" y="365"/>
                </a:cubicBezTo>
                <a:cubicBezTo>
                  <a:pt x="320" y="365"/>
                  <a:pt x="321" y="362"/>
                  <a:pt x="321" y="357"/>
                </a:cubicBezTo>
                <a:cubicBezTo>
                  <a:pt x="321" y="346"/>
                  <a:pt x="321" y="346"/>
                  <a:pt x="321" y="346"/>
                </a:cubicBezTo>
                <a:cubicBezTo>
                  <a:pt x="321" y="336"/>
                  <a:pt x="316" y="337"/>
                  <a:pt x="307" y="334"/>
                </a:cubicBezTo>
                <a:cubicBezTo>
                  <a:pt x="293" y="331"/>
                  <a:pt x="289" y="328"/>
                  <a:pt x="278" y="313"/>
                </a:cubicBezTo>
                <a:cubicBezTo>
                  <a:pt x="260" y="290"/>
                  <a:pt x="219" y="230"/>
                  <a:pt x="196" y="181"/>
                </a:cubicBezTo>
                <a:moveTo>
                  <a:pt x="401" y="297"/>
                </a:moveTo>
                <a:cubicBezTo>
                  <a:pt x="401" y="271"/>
                  <a:pt x="416" y="266"/>
                  <a:pt x="430" y="263"/>
                </a:cubicBezTo>
                <a:cubicBezTo>
                  <a:pt x="486" y="249"/>
                  <a:pt x="486" y="249"/>
                  <a:pt x="486" y="249"/>
                </a:cubicBezTo>
                <a:cubicBezTo>
                  <a:pt x="486" y="305"/>
                  <a:pt x="486" y="305"/>
                  <a:pt x="486" y="305"/>
                </a:cubicBezTo>
                <a:cubicBezTo>
                  <a:pt x="466" y="322"/>
                  <a:pt x="447" y="330"/>
                  <a:pt x="431" y="330"/>
                </a:cubicBezTo>
                <a:cubicBezTo>
                  <a:pt x="418" y="330"/>
                  <a:pt x="401" y="324"/>
                  <a:pt x="401" y="297"/>
                </a:cubicBezTo>
                <a:moveTo>
                  <a:pt x="778" y="298"/>
                </a:moveTo>
                <a:cubicBezTo>
                  <a:pt x="762" y="316"/>
                  <a:pt x="742" y="329"/>
                  <a:pt x="720" y="329"/>
                </a:cubicBezTo>
                <a:cubicBezTo>
                  <a:pt x="678" y="329"/>
                  <a:pt x="661" y="285"/>
                  <a:pt x="661" y="236"/>
                </a:cubicBezTo>
                <a:cubicBezTo>
                  <a:pt x="661" y="177"/>
                  <a:pt x="686" y="141"/>
                  <a:pt x="724" y="141"/>
                </a:cubicBezTo>
                <a:cubicBezTo>
                  <a:pt x="764" y="141"/>
                  <a:pt x="778" y="181"/>
                  <a:pt x="778" y="235"/>
                </a:cubicBezTo>
                <a:lnTo>
                  <a:pt x="778" y="298"/>
                </a:lnTo>
                <a:close/>
                <a:moveTo>
                  <a:pt x="836" y="13"/>
                </a:moveTo>
                <a:cubicBezTo>
                  <a:pt x="836" y="5"/>
                  <a:pt x="833" y="0"/>
                  <a:pt x="824" y="0"/>
                </a:cubicBezTo>
                <a:cubicBezTo>
                  <a:pt x="747" y="0"/>
                  <a:pt x="747" y="0"/>
                  <a:pt x="747" y="0"/>
                </a:cubicBezTo>
                <a:cubicBezTo>
                  <a:pt x="741" y="0"/>
                  <a:pt x="740" y="3"/>
                  <a:pt x="740" y="8"/>
                </a:cubicBezTo>
                <a:cubicBezTo>
                  <a:pt x="740" y="15"/>
                  <a:pt x="740" y="15"/>
                  <a:pt x="740" y="15"/>
                </a:cubicBezTo>
                <a:cubicBezTo>
                  <a:pt x="740" y="25"/>
                  <a:pt x="743" y="25"/>
                  <a:pt x="754" y="28"/>
                </a:cubicBezTo>
                <a:cubicBezTo>
                  <a:pt x="778" y="36"/>
                  <a:pt x="778" y="36"/>
                  <a:pt x="778" y="36"/>
                </a:cubicBezTo>
                <a:cubicBezTo>
                  <a:pt x="778" y="125"/>
                  <a:pt x="778" y="125"/>
                  <a:pt x="778" y="125"/>
                </a:cubicBezTo>
                <a:cubicBezTo>
                  <a:pt x="770" y="117"/>
                  <a:pt x="750" y="105"/>
                  <a:pt x="720" y="105"/>
                </a:cubicBezTo>
                <a:cubicBezTo>
                  <a:pt x="664" y="105"/>
                  <a:pt x="600" y="146"/>
                  <a:pt x="600" y="247"/>
                </a:cubicBezTo>
                <a:cubicBezTo>
                  <a:pt x="600" y="335"/>
                  <a:pt x="649" y="373"/>
                  <a:pt x="697" y="373"/>
                </a:cubicBezTo>
                <a:cubicBezTo>
                  <a:pt x="727" y="373"/>
                  <a:pt x="753" y="357"/>
                  <a:pt x="778" y="331"/>
                </a:cubicBezTo>
                <a:cubicBezTo>
                  <a:pt x="778" y="353"/>
                  <a:pt x="778" y="353"/>
                  <a:pt x="778" y="353"/>
                </a:cubicBezTo>
                <a:cubicBezTo>
                  <a:pt x="778" y="360"/>
                  <a:pt x="781" y="365"/>
                  <a:pt x="790" y="365"/>
                </a:cubicBezTo>
                <a:cubicBezTo>
                  <a:pt x="868" y="365"/>
                  <a:pt x="868" y="365"/>
                  <a:pt x="868" y="365"/>
                </a:cubicBezTo>
                <a:cubicBezTo>
                  <a:pt x="873" y="365"/>
                  <a:pt x="874" y="362"/>
                  <a:pt x="874" y="357"/>
                </a:cubicBezTo>
                <a:cubicBezTo>
                  <a:pt x="874" y="350"/>
                  <a:pt x="874" y="350"/>
                  <a:pt x="874" y="350"/>
                </a:cubicBezTo>
                <a:cubicBezTo>
                  <a:pt x="874" y="341"/>
                  <a:pt x="871" y="340"/>
                  <a:pt x="860" y="337"/>
                </a:cubicBezTo>
                <a:cubicBezTo>
                  <a:pt x="836" y="330"/>
                  <a:pt x="836" y="330"/>
                  <a:pt x="836" y="330"/>
                </a:cubicBezTo>
                <a:lnTo>
                  <a:pt x="836" y="13"/>
                </a:lnTo>
                <a:close/>
                <a:moveTo>
                  <a:pt x="1701" y="125"/>
                </a:moveTo>
                <a:cubicBezTo>
                  <a:pt x="1701" y="117"/>
                  <a:pt x="1698" y="112"/>
                  <a:pt x="1689" y="112"/>
                </a:cubicBezTo>
                <a:cubicBezTo>
                  <a:pt x="1612" y="112"/>
                  <a:pt x="1612" y="112"/>
                  <a:pt x="1612" y="112"/>
                </a:cubicBezTo>
                <a:cubicBezTo>
                  <a:pt x="1606" y="112"/>
                  <a:pt x="1605" y="115"/>
                  <a:pt x="1605" y="121"/>
                </a:cubicBezTo>
                <a:cubicBezTo>
                  <a:pt x="1605" y="127"/>
                  <a:pt x="1605" y="127"/>
                  <a:pt x="1605" y="127"/>
                </a:cubicBezTo>
                <a:cubicBezTo>
                  <a:pt x="1605" y="137"/>
                  <a:pt x="1608" y="137"/>
                  <a:pt x="1619" y="140"/>
                </a:cubicBezTo>
                <a:cubicBezTo>
                  <a:pt x="1644" y="148"/>
                  <a:pt x="1644" y="148"/>
                  <a:pt x="1644" y="148"/>
                </a:cubicBezTo>
                <a:cubicBezTo>
                  <a:pt x="1644" y="298"/>
                  <a:pt x="1644" y="298"/>
                  <a:pt x="1644" y="298"/>
                </a:cubicBezTo>
                <a:cubicBezTo>
                  <a:pt x="1623" y="321"/>
                  <a:pt x="1607" y="329"/>
                  <a:pt x="1585" y="329"/>
                </a:cubicBezTo>
                <a:cubicBezTo>
                  <a:pt x="1545" y="329"/>
                  <a:pt x="1542" y="298"/>
                  <a:pt x="1542" y="246"/>
                </a:cubicBezTo>
                <a:cubicBezTo>
                  <a:pt x="1542" y="125"/>
                  <a:pt x="1542" y="125"/>
                  <a:pt x="1542" y="125"/>
                </a:cubicBezTo>
                <a:cubicBezTo>
                  <a:pt x="1542" y="117"/>
                  <a:pt x="1539" y="112"/>
                  <a:pt x="1530" y="112"/>
                </a:cubicBezTo>
                <a:cubicBezTo>
                  <a:pt x="1453" y="112"/>
                  <a:pt x="1453" y="112"/>
                  <a:pt x="1453" y="112"/>
                </a:cubicBezTo>
                <a:cubicBezTo>
                  <a:pt x="1447" y="112"/>
                  <a:pt x="1446" y="115"/>
                  <a:pt x="1446" y="121"/>
                </a:cubicBezTo>
                <a:cubicBezTo>
                  <a:pt x="1446" y="127"/>
                  <a:pt x="1446" y="127"/>
                  <a:pt x="1446" y="127"/>
                </a:cubicBezTo>
                <a:cubicBezTo>
                  <a:pt x="1446" y="137"/>
                  <a:pt x="1449" y="137"/>
                  <a:pt x="1460" y="140"/>
                </a:cubicBezTo>
                <a:cubicBezTo>
                  <a:pt x="1485" y="148"/>
                  <a:pt x="1485" y="148"/>
                  <a:pt x="1485" y="148"/>
                </a:cubicBezTo>
                <a:cubicBezTo>
                  <a:pt x="1485" y="276"/>
                  <a:pt x="1485" y="276"/>
                  <a:pt x="1485" y="276"/>
                </a:cubicBezTo>
                <a:cubicBezTo>
                  <a:pt x="1485" y="356"/>
                  <a:pt x="1522" y="373"/>
                  <a:pt x="1560" y="373"/>
                </a:cubicBezTo>
                <a:cubicBezTo>
                  <a:pt x="1595" y="373"/>
                  <a:pt x="1620" y="359"/>
                  <a:pt x="1644" y="331"/>
                </a:cubicBezTo>
                <a:cubicBezTo>
                  <a:pt x="1644" y="353"/>
                  <a:pt x="1644" y="353"/>
                  <a:pt x="1644" y="353"/>
                </a:cubicBezTo>
                <a:cubicBezTo>
                  <a:pt x="1644" y="360"/>
                  <a:pt x="1646" y="365"/>
                  <a:pt x="1656" y="365"/>
                </a:cubicBezTo>
                <a:cubicBezTo>
                  <a:pt x="1733" y="365"/>
                  <a:pt x="1733" y="365"/>
                  <a:pt x="1733" y="365"/>
                </a:cubicBezTo>
                <a:cubicBezTo>
                  <a:pt x="1739" y="365"/>
                  <a:pt x="1740" y="362"/>
                  <a:pt x="1740" y="357"/>
                </a:cubicBezTo>
                <a:cubicBezTo>
                  <a:pt x="1740" y="350"/>
                  <a:pt x="1740" y="350"/>
                  <a:pt x="1740" y="350"/>
                </a:cubicBezTo>
                <a:cubicBezTo>
                  <a:pt x="1740" y="341"/>
                  <a:pt x="1736" y="340"/>
                  <a:pt x="1725" y="337"/>
                </a:cubicBezTo>
                <a:cubicBezTo>
                  <a:pt x="1701" y="330"/>
                  <a:pt x="1701" y="330"/>
                  <a:pt x="1701" y="330"/>
                </a:cubicBezTo>
                <a:lnTo>
                  <a:pt x="1701" y="125"/>
                </a:lnTo>
                <a:close/>
                <a:moveTo>
                  <a:pt x="575" y="365"/>
                </a:moveTo>
                <a:cubicBezTo>
                  <a:pt x="580" y="365"/>
                  <a:pt x="581" y="362"/>
                  <a:pt x="581" y="357"/>
                </a:cubicBezTo>
                <a:cubicBezTo>
                  <a:pt x="581" y="350"/>
                  <a:pt x="581" y="350"/>
                  <a:pt x="581" y="350"/>
                </a:cubicBezTo>
                <a:cubicBezTo>
                  <a:pt x="581" y="341"/>
                  <a:pt x="578" y="340"/>
                  <a:pt x="567" y="337"/>
                </a:cubicBezTo>
                <a:cubicBezTo>
                  <a:pt x="543" y="330"/>
                  <a:pt x="543" y="330"/>
                  <a:pt x="543" y="330"/>
                </a:cubicBezTo>
                <a:cubicBezTo>
                  <a:pt x="543" y="189"/>
                  <a:pt x="543" y="189"/>
                  <a:pt x="543" y="189"/>
                </a:cubicBezTo>
                <a:cubicBezTo>
                  <a:pt x="543" y="126"/>
                  <a:pt x="499" y="105"/>
                  <a:pt x="442" y="105"/>
                </a:cubicBezTo>
                <a:cubicBezTo>
                  <a:pt x="408" y="105"/>
                  <a:pt x="381" y="112"/>
                  <a:pt x="376" y="114"/>
                </a:cubicBezTo>
                <a:cubicBezTo>
                  <a:pt x="361" y="118"/>
                  <a:pt x="359" y="122"/>
                  <a:pt x="357" y="135"/>
                </a:cubicBezTo>
                <a:cubicBezTo>
                  <a:pt x="354" y="163"/>
                  <a:pt x="354" y="163"/>
                  <a:pt x="354" y="163"/>
                </a:cubicBezTo>
                <a:cubicBezTo>
                  <a:pt x="354" y="169"/>
                  <a:pt x="355" y="171"/>
                  <a:pt x="359" y="171"/>
                </a:cubicBezTo>
                <a:cubicBezTo>
                  <a:pt x="363" y="171"/>
                  <a:pt x="370" y="167"/>
                  <a:pt x="373" y="165"/>
                </a:cubicBezTo>
                <a:cubicBezTo>
                  <a:pt x="391" y="155"/>
                  <a:pt x="417" y="148"/>
                  <a:pt x="439" y="148"/>
                </a:cubicBezTo>
                <a:cubicBezTo>
                  <a:pt x="483" y="148"/>
                  <a:pt x="486" y="177"/>
                  <a:pt x="486" y="198"/>
                </a:cubicBezTo>
                <a:cubicBezTo>
                  <a:pt x="486" y="224"/>
                  <a:pt x="486" y="224"/>
                  <a:pt x="486" y="224"/>
                </a:cubicBezTo>
                <a:cubicBezTo>
                  <a:pt x="389" y="243"/>
                  <a:pt x="389" y="243"/>
                  <a:pt x="389" y="243"/>
                </a:cubicBezTo>
                <a:cubicBezTo>
                  <a:pt x="357" y="249"/>
                  <a:pt x="340" y="265"/>
                  <a:pt x="340" y="302"/>
                </a:cubicBezTo>
                <a:cubicBezTo>
                  <a:pt x="340" y="343"/>
                  <a:pt x="361" y="373"/>
                  <a:pt x="405" y="373"/>
                </a:cubicBezTo>
                <a:cubicBezTo>
                  <a:pt x="433" y="373"/>
                  <a:pt x="454" y="363"/>
                  <a:pt x="486" y="333"/>
                </a:cubicBezTo>
                <a:cubicBezTo>
                  <a:pt x="486" y="353"/>
                  <a:pt x="486" y="353"/>
                  <a:pt x="486" y="353"/>
                </a:cubicBezTo>
                <a:cubicBezTo>
                  <a:pt x="486" y="360"/>
                  <a:pt x="488" y="365"/>
                  <a:pt x="498" y="365"/>
                </a:cubicBezTo>
                <a:lnTo>
                  <a:pt x="575" y="365"/>
                </a:lnTo>
                <a:close/>
                <a:moveTo>
                  <a:pt x="1082" y="240"/>
                </a:moveTo>
                <a:cubicBezTo>
                  <a:pt x="1082" y="307"/>
                  <a:pt x="1048" y="339"/>
                  <a:pt x="1010" y="339"/>
                </a:cubicBezTo>
                <a:cubicBezTo>
                  <a:pt x="971" y="339"/>
                  <a:pt x="964" y="304"/>
                  <a:pt x="964" y="266"/>
                </a:cubicBezTo>
                <a:cubicBezTo>
                  <a:pt x="964" y="179"/>
                  <a:pt x="964" y="179"/>
                  <a:pt x="964" y="179"/>
                </a:cubicBezTo>
                <a:cubicBezTo>
                  <a:pt x="981" y="161"/>
                  <a:pt x="1000" y="148"/>
                  <a:pt x="1022" y="148"/>
                </a:cubicBezTo>
                <a:cubicBezTo>
                  <a:pt x="1064" y="148"/>
                  <a:pt x="1082" y="192"/>
                  <a:pt x="1082" y="240"/>
                </a:cubicBezTo>
                <a:moveTo>
                  <a:pt x="1143" y="229"/>
                </a:moveTo>
                <a:cubicBezTo>
                  <a:pt x="1143" y="144"/>
                  <a:pt x="1094" y="105"/>
                  <a:pt x="1046" y="105"/>
                </a:cubicBezTo>
                <a:cubicBezTo>
                  <a:pt x="1016" y="105"/>
                  <a:pt x="989" y="120"/>
                  <a:pt x="964" y="146"/>
                </a:cubicBezTo>
                <a:cubicBezTo>
                  <a:pt x="964" y="13"/>
                  <a:pt x="964" y="13"/>
                  <a:pt x="964" y="13"/>
                </a:cubicBezTo>
                <a:cubicBezTo>
                  <a:pt x="964" y="5"/>
                  <a:pt x="961" y="0"/>
                  <a:pt x="952" y="0"/>
                </a:cubicBezTo>
                <a:cubicBezTo>
                  <a:pt x="875" y="0"/>
                  <a:pt x="875" y="0"/>
                  <a:pt x="875" y="0"/>
                </a:cubicBezTo>
                <a:cubicBezTo>
                  <a:pt x="869" y="0"/>
                  <a:pt x="868" y="3"/>
                  <a:pt x="868" y="8"/>
                </a:cubicBezTo>
                <a:cubicBezTo>
                  <a:pt x="868" y="15"/>
                  <a:pt x="868" y="15"/>
                  <a:pt x="868" y="15"/>
                </a:cubicBezTo>
                <a:cubicBezTo>
                  <a:pt x="868" y="25"/>
                  <a:pt x="871" y="25"/>
                  <a:pt x="882" y="28"/>
                </a:cubicBezTo>
                <a:cubicBezTo>
                  <a:pt x="907" y="36"/>
                  <a:pt x="907" y="36"/>
                  <a:pt x="907" y="36"/>
                </a:cubicBezTo>
                <a:cubicBezTo>
                  <a:pt x="907" y="333"/>
                  <a:pt x="907" y="333"/>
                  <a:pt x="907" y="333"/>
                </a:cubicBezTo>
                <a:cubicBezTo>
                  <a:pt x="907" y="340"/>
                  <a:pt x="907" y="345"/>
                  <a:pt x="917" y="351"/>
                </a:cubicBezTo>
                <a:cubicBezTo>
                  <a:pt x="933" y="361"/>
                  <a:pt x="974" y="373"/>
                  <a:pt x="1011" y="373"/>
                </a:cubicBezTo>
                <a:cubicBezTo>
                  <a:pt x="1094" y="373"/>
                  <a:pt x="1143" y="314"/>
                  <a:pt x="1143" y="229"/>
                </a:cubicBezTo>
                <a:moveTo>
                  <a:pt x="1938" y="298"/>
                </a:moveTo>
                <a:cubicBezTo>
                  <a:pt x="1921" y="316"/>
                  <a:pt x="1902" y="329"/>
                  <a:pt x="1880" y="329"/>
                </a:cubicBezTo>
                <a:cubicBezTo>
                  <a:pt x="1838" y="329"/>
                  <a:pt x="1820" y="285"/>
                  <a:pt x="1820" y="236"/>
                </a:cubicBezTo>
                <a:cubicBezTo>
                  <a:pt x="1820" y="177"/>
                  <a:pt x="1846" y="141"/>
                  <a:pt x="1884" y="141"/>
                </a:cubicBezTo>
                <a:cubicBezTo>
                  <a:pt x="1924" y="141"/>
                  <a:pt x="1938" y="181"/>
                  <a:pt x="1938" y="235"/>
                </a:cubicBezTo>
                <a:lnTo>
                  <a:pt x="1938" y="298"/>
                </a:lnTo>
                <a:close/>
                <a:moveTo>
                  <a:pt x="1996" y="13"/>
                </a:moveTo>
                <a:cubicBezTo>
                  <a:pt x="1996" y="5"/>
                  <a:pt x="1993" y="0"/>
                  <a:pt x="1983" y="0"/>
                </a:cubicBezTo>
                <a:cubicBezTo>
                  <a:pt x="1906" y="0"/>
                  <a:pt x="1906" y="0"/>
                  <a:pt x="1906" y="0"/>
                </a:cubicBezTo>
                <a:cubicBezTo>
                  <a:pt x="1900" y="0"/>
                  <a:pt x="1900" y="3"/>
                  <a:pt x="1900" y="8"/>
                </a:cubicBezTo>
                <a:cubicBezTo>
                  <a:pt x="1900" y="15"/>
                  <a:pt x="1900" y="15"/>
                  <a:pt x="1900" y="15"/>
                </a:cubicBezTo>
                <a:cubicBezTo>
                  <a:pt x="1900" y="25"/>
                  <a:pt x="1903" y="25"/>
                  <a:pt x="1914" y="28"/>
                </a:cubicBezTo>
                <a:cubicBezTo>
                  <a:pt x="1938" y="36"/>
                  <a:pt x="1938" y="36"/>
                  <a:pt x="1938" y="36"/>
                </a:cubicBezTo>
                <a:cubicBezTo>
                  <a:pt x="1938" y="125"/>
                  <a:pt x="1938" y="125"/>
                  <a:pt x="1938" y="125"/>
                </a:cubicBezTo>
                <a:cubicBezTo>
                  <a:pt x="1929" y="117"/>
                  <a:pt x="1909" y="105"/>
                  <a:pt x="1880" y="105"/>
                </a:cubicBezTo>
                <a:cubicBezTo>
                  <a:pt x="1823" y="105"/>
                  <a:pt x="1759" y="146"/>
                  <a:pt x="1759" y="247"/>
                </a:cubicBezTo>
                <a:cubicBezTo>
                  <a:pt x="1759" y="335"/>
                  <a:pt x="1808" y="373"/>
                  <a:pt x="1856" y="373"/>
                </a:cubicBezTo>
                <a:cubicBezTo>
                  <a:pt x="1887" y="373"/>
                  <a:pt x="1913" y="357"/>
                  <a:pt x="1938" y="331"/>
                </a:cubicBezTo>
                <a:cubicBezTo>
                  <a:pt x="1938" y="353"/>
                  <a:pt x="1938" y="353"/>
                  <a:pt x="1938" y="353"/>
                </a:cubicBezTo>
                <a:cubicBezTo>
                  <a:pt x="1938" y="360"/>
                  <a:pt x="1941" y="365"/>
                  <a:pt x="1950" y="365"/>
                </a:cubicBezTo>
                <a:cubicBezTo>
                  <a:pt x="2027" y="365"/>
                  <a:pt x="2027" y="365"/>
                  <a:pt x="2027" y="365"/>
                </a:cubicBezTo>
                <a:cubicBezTo>
                  <a:pt x="2033" y="365"/>
                  <a:pt x="2034" y="362"/>
                  <a:pt x="2034" y="357"/>
                </a:cubicBezTo>
                <a:cubicBezTo>
                  <a:pt x="2034" y="350"/>
                  <a:pt x="2034" y="350"/>
                  <a:pt x="2034" y="350"/>
                </a:cubicBezTo>
                <a:cubicBezTo>
                  <a:pt x="2034" y="341"/>
                  <a:pt x="2031" y="340"/>
                  <a:pt x="2020" y="337"/>
                </a:cubicBezTo>
                <a:cubicBezTo>
                  <a:pt x="1996" y="330"/>
                  <a:pt x="1996" y="330"/>
                  <a:pt x="1996" y="330"/>
                </a:cubicBezTo>
                <a:lnTo>
                  <a:pt x="1996" y="13"/>
                </a:lnTo>
                <a:close/>
                <a:moveTo>
                  <a:pt x="1306" y="336"/>
                </a:moveTo>
                <a:cubicBezTo>
                  <a:pt x="1264" y="336"/>
                  <a:pt x="1239" y="295"/>
                  <a:pt x="1239" y="239"/>
                </a:cubicBezTo>
                <a:cubicBezTo>
                  <a:pt x="1239" y="184"/>
                  <a:pt x="1264" y="141"/>
                  <a:pt x="1306" y="141"/>
                </a:cubicBezTo>
                <a:cubicBezTo>
                  <a:pt x="1348" y="141"/>
                  <a:pt x="1374" y="182"/>
                  <a:pt x="1374" y="238"/>
                </a:cubicBezTo>
                <a:cubicBezTo>
                  <a:pt x="1374" y="294"/>
                  <a:pt x="1349" y="336"/>
                  <a:pt x="1306" y="336"/>
                </a:cubicBezTo>
                <a:moveTo>
                  <a:pt x="1300" y="373"/>
                </a:moveTo>
                <a:cubicBezTo>
                  <a:pt x="1389" y="373"/>
                  <a:pt x="1433" y="305"/>
                  <a:pt x="1433" y="232"/>
                </a:cubicBezTo>
                <a:cubicBezTo>
                  <a:pt x="1433" y="165"/>
                  <a:pt x="1395" y="105"/>
                  <a:pt x="1312" y="105"/>
                </a:cubicBezTo>
                <a:cubicBezTo>
                  <a:pt x="1223" y="105"/>
                  <a:pt x="1179" y="173"/>
                  <a:pt x="1179" y="245"/>
                </a:cubicBezTo>
                <a:cubicBezTo>
                  <a:pt x="1179" y="312"/>
                  <a:pt x="1217" y="373"/>
                  <a:pt x="1300" y="373"/>
                </a:cubicBezTo>
              </a:path>
            </a:pathLst>
          </a:custGeom>
          <a:solidFill>
            <a:srgbClr val="006991"/>
          </a:solidFill>
          <a:ln>
            <a:noFill/>
          </a:ln>
        </p:spPr>
        <p:txBody>
          <a:bodyPr vert="horz" wrap="square" lIns="91440" tIns="45720" rIns="91440" bIns="45720" numCol="1" anchor="t" anchorCtr="0" compatLnSpc="1">
            <a:prstTxWarp prst="textNoShape">
              <a:avLst/>
            </a:prstTxWarp>
          </a:bodyPr>
          <a:lstStyle/>
          <a:p>
            <a:endParaRPr lang="nl-NL"/>
          </a:p>
        </p:txBody>
      </p:sp>
      <p:sp>
        <p:nvSpPr>
          <p:cNvPr id="15" name="Freeform 9"/>
          <p:cNvSpPr>
            <a:spLocks noEditPoints="1"/>
          </p:cNvSpPr>
          <p:nvPr userDrawn="1"/>
        </p:nvSpPr>
        <p:spPr bwMode="auto">
          <a:xfrm>
            <a:off x="24320938" y="40890463"/>
            <a:ext cx="2807443" cy="803618"/>
          </a:xfrm>
          <a:custGeom>
            <a:avLst/>
            <a:gdLst>
              <a:gd name="T0" fmla="*/ 929 w 937"/>
              <a:gd name="T1" fmla="*/ 8 h 268"/>
              <a:gd name="T2" fmla="*/ 742 w 937"/>
              <a:gd name="T3" fmla="*/ 133 h 268"/>
              <a:gd name="T4" fmla="*/ 929 w 937"/>
              <a:gd name="T5" fmla="*/ 259 h 268"/>
              <a:gd name="T6" fmla="*/ 937 w 937"/>
              <a:gd name="T7" fmla="*/ 212 h 268"/>
              <a:gd name="T8" fmla="*/ 924 w 937"/>
              <a:gd name="T9" fmla="*/ 210 h 268"/>
              <a:gd name="T10" fmla="*/ 798 w 937"/>
              <a:gd name="T11" fmla="*/ 133 h 268"/>
              <a:gd name="T12" fmla="*/ 924 w 937"/>
              <a:gd name="T13" fmla="*/ 58 h 268"/>
              <a:gd name="T14" fmla="*/ 937 w 937"/>
              <a:gd name="T15" fmla="*/ 56 h 268"/>
              <a:gd name="T16" fmla="*/ 7 w 937"/>
              <a:gd name="T17" fmla="*/ 7 h 268"/>
              <a:gd name="T18" fmla="*/ 0 w 937"/>
              <a:gd name="T19" fmla="*/ 22 h 268"/>
              <a:gd name="T20" fmla="*/ 39 w 937"/>
              <a:gd name="T21" fmla="*/ 43 h 268"/>
              <a:gd name="T22" fmla="*/ 120 w 937"/>
              <a:gd name="T23" fmla="*/ 268 h 268"/>
              <a:gd name="T24" fmla="*/ 197 w 937"/>
              <a:gd name="T25" fmla="*/ 228 h 268"/>
              <a:gd name="T26" fmla="*/ 203 w 937"/>
              <a:gd name="T27" fmla="*/ 260 h 268"/>
              <a:gd name="T28" fmla="*/ 250 w 937"/>
              <a:gd name="T29" fmla="*/ 254 h 268"/>
              <a:gd name="T30" fmla="*/ 244 w 937"/>
              <a:gd name="T31" fmla="*/ 7 h 268"/>
              <a:gd name="T32" fmla="*/ 195 w 937"/>
              <a:gd name="T33" fmla="*/ 14 h 268"/>
              <a:gd name="T34" fmla="*/ 136 w 937"/>
              <a:gd name="T35" fmla="*/ 219 h 268"/>
              <a:gd name="T36" fmla="*/ 94 w 937"/>
              <a:gd name="T37" fmla="*/ 14 h 268"/>
              <a:gd name="T38" fmla="*/ 7 w 937"/>
              <a:gd name="T39" fmla="*/ 7 h 268"/>
              <a:gd name="T40" fmla="*/ 326 w 937"/>
              <a:gd name="T41" fmla="*/ 260 h 268"/>
              <a:gd name="T42" fmla="*/ 375 w 937"/>
              <a:gd name="T43" fmla="*/ 254 h 268"/>
              <a:gd name="T44" fmla="*/ 434 w 937"/>
              <a:gd name="T45" fmla="*/ 48 h 268"/>
              <a:gd name="T46" fmla="*/ 476 w 937"/>
              <a:gd name="T47" fmla="*/ 254 h 268"/>
              <a:gd name="T48" fmla="*/ 525 w 937"/>
              <a:gd name="T49" fmla="*/ 260 h 268"/>
              <a:gd name="T50" fmla="*/ 532 w 937"/>
              <a:gd name="T51" fmla="*/ 81 h 268"/>
              <a:gd name="T52" fmla="*/ 633 w 937"/>
              <a:gd name="T53" fmla="*/ 124 h 268"/>
              <a:gd name="T54" fmla="*/ 639 w 937"/>
              <a:gd name="T55" fmla="*/ 260 h 268"/>
              <a:gd name="T56" fmla="*/ 688 w 937"/>
              <a:gd name="T57" fmla="*/ 254 h 268"/>
              <a:gd name="T58" fmla="*/ 606 w 937"/>
              <a:gd name="T59" fmla="*/ 0 h 268"/>
              <a:gd name="T60" fmla="*/ 450 w 937"/>
              <a:gd name="T61" fmla="*/ 0 h 268"/>
              <a:gd name="T62" fmla="*/ 374 w 937"/>
              <a:gd name="T63" fmla="*/ 39 h 268"/>
              <a:gd name="T64" fmla="*/ 368 w 937"/>
              <a:gd name="T65" fmla="*/ 7 h 268"/>
              <a:gd name="T66" fmla="*/ 320 w 937"/>
              <a:gd name="T67" fmla="*/ 14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37" h="268">
                <a:moveTo>
                  <a:pt x="937" y="17"/>
                </a:moveTo>
                <a:cubicBezTo>
                  <a:pt x="937" y="11"/>
                  <a:pt x="935" y="10"/>
                  <a:pt x="929" y="8"/>
                </a:cubicBezTo>
                <a:cubicBezTo>
                  <a:pt x="916" y="4"/>
                  <a:pt x="894" y="0"/>
                  <a:pt x="872" y="0"/>
                </a:cubicBezTo>
                <a:cubicBezTo>
                  <a:pt x="769" y="0"/>
                  <a:pt x="742" y="72"/>
                  <a:pt x="742" y="133"/>
                </a:cubicBezTo>
                <a:cubicBezTo>
                  <a:pt x="742" y="196"/>
                  <a:pt x="768" y="268"/>
                  <a:pt x="872" y="268"/>
                </a:cubicBezTo>
                <a:cubicBezTo>
                  <a:pt x="894" y="268"/>
                  <a:pt x="916" y="264"/>
                  <a:pt x="929" y="259"/>
                </a:cubicBezTo>
                <a:cubicBezTo>
                  <a:pt x="935" y="257"/>
                  <a:pt x="937" y="256"/>
                  <a:pt x="937" y="250"/>
                </a:cubicBezTo>
                <a:cubicBezTo>
                  <a:pt x="937" y="212"/>
                  <a:pt x="937" y="212"/>
                  <a:pt x="937" y="212"/>
                </a:cubicBezTo>
                <a:cubicBezTo>
                  <a:pt x="937" y="208"/>
                  <a:pt x="936" y="206"/>
                  <a:pt x="933" y="206"/>
                </a:cubicBezTo>
                <a:cubicBezTo>
                  <a:pt x="931" y="206"/>
                  <a:pt x="929" y="207"/>
                  <a:pt x="924" y="210"/>
                </a:cubicBezTo>
                <a:cubicBezTo>
                  <a:pt x="916" y="213"/>
                  <a:pt x="899" y="221"/>
                  <a:pt x="875" y="221"/>
                </a:cubicBezTo>
                <a:cubicBezTo>
                  <a:pt x="827" y="221"/>
                  <a:pt x="798" y="192"/>
                  <a:pt x="798" y="133"/>
                </a:cubicBezTo>
                <a:cubicBezTo>
                  <a:pt x="798" y="75"/>
                  <a:pt x="827" y="46"/>
                  <a:pt x="875" y="46"/>
                </a:cubicBezTo>
                <a:cubicBezTo>
                  <a:pt x="899" y="46"/>
                  <a:pt x="916" y="54"/>
                  <a:pt x="924" y="58"/>
                </a:cubicBezTo>
                <a:cubicBezTo>
                  <a:pt x="929" y="60"/>
                  <a:pt x="931" y="61"/>
                  <a:pt x="933" y="61"/>
                </a:cubicBezTo>
                <a:cubicBezTo>
                  <a:pt x="936" y="61"/>
                  <a:pt x="937" y="59"/>
                  <a:pt x="937" y="56"/>
                </a:cubicBezTo>
                <a:lnTo>
                  <a:pt x="937" y="17"/>
                </a:lnTo>
                <a:close/>
                <a:moveTo>
                  <a:pt x="7" y="7"/>
                </a:moveTo>
                <a:cubicBezTo>
                  <a:pt x="1" y="7"/>
                  <a:pt x="0" y="10"/>
                  <a:pt x="0" y="16"/>
                </a:cubicBezTo>
                <a:cubicBezTo>
                  <a:pt x="0" y="22"/>
                  <a:pt x="0" y="22"/>
                  <a:pt x="0" y="22"/>
                </a:cubicBezTo>
                <a:cubicBezTo>
                  <a:pt x="0" y="32"/>
                  <a:pt x="3" y="32"/>
                  <a:pt x="14" y="36"/>
                </a:cubicBezTo>
                <a:cubicBezTo>
                  <a:pt x="39" y="43"/>
                  <a:pt x="39" y="43"/>
                  <a:pt x="39" y="43"/>
                </a:cubicBezTo>
                <a:cubicBezTo>
                  <a:pt x="39" y="160"/>
                  <a:pt x="39" y="160"/>
                  <a:pt x="39" y="160"/>
                </a:cubicBezTo>
                <a:cubicBezTo>
                  <a:pt x="39" y="249"/>
                  <a:pt x="78" y="268"/>
                  <a:pt x="120" y="268"/>
                </a:cubicBezTo>
                <a:cubicBezTo>
                  <a:pt x="153" y="268"/>
                  <a:pt x="175" y="255"/>
                  <a:pt x="195" y="228"/>
                </a:cubicBezTo>
                <a:cubicBezTo>
                  <a:pt x="197" y="228"/>
                  <a:pt x="197" y="228"/>
                  <a:pt x="197" y="228"/>
                </a:cubicBezTo>
                <a:cubicBezTo>
                  <a:pt x="197" y="254"/>
                  <a:pt x="197" y="254"/>
                  <a:pt x="197" y="254"/>
                </a:cubicBezTo>
                <a:cubicBezTo>
                  <a:pt x="197" y="258"/>
                  <a:pt x="198" y="260"/>
                  <a:pt x="203" y="260"/>
                </a:cubicBezTo>
                <a:cubicBezTo>
                  <a:pt x="244" y="260"/>
                  <a:pt x="244" y="260"/>
                  <a:pt x="244" y="260"/>
                </a:cubicBezTo>
                <a:cubicBezTo>
                  <a:pt x="249" y="260"/>
                  <a:pt x="250" y="258"/>
                  <a:pt x="250" y="254"/>
                </a:cubicBezTo>
                <a:cubicBezTo>
                  <a:pt x="250" y="14"/>
                  <a:pt x="250" y="14"/>
                  <a:pt x="250" y="14"/>
                </a:cubicBezTo>
                <a:cubicBezTo>
                  <a:pt x="250" y="9"/>
                  <a:pt x="248" y="7"/>
                  <a:pt x="244" y="7"/>
                </a:cubicBezTo>
                <a:cubicBezTo>
                  <a:pt x="201" y="7"/>
                  <a:pt x="201" y="7"/>
                  <a:pt x="201" y="7"/>
                </a:cubicBezTo>
                <a:cubicBezTo>
                  <a:pt x="197" y="7"/>
                  <a:pt x="195" y="9"/>
                  <a:pt x="195" y="14"/>
                </a:cubicBezTo>
                <a:cubicBezTo>
                  <a:pt x="195" y="186"/>
                  <a:pt x="195" y="186"/>
                  <a:pt x="195" y="186"/>
                </a:cubicBezTo>
                <a:cubicBezTo>
                  <a:pt x="179" y="209"/>
                  <a:pt x="160" y="219"/>
                  <a:pt x="136" y="219"/>
                </a:cubicBezTo>
                <a:cubicBezTo>
                  <a:pt x="96" y="219"/>
                  <a:pt x="94" y="190"/>
                  <a:pt x="94" y="144"/>
                </a:cubicBezTo>
                <a:cubicBezTo>
                  <a:pt x="94" y="14"/>
                  <a:pt x="94" y="14"/>
                  <a:pt x="94" y="14"/>
                </a:cubicBezTo>
                <a:cubicBezTo>
                  <a:pt x="94" y="9"/>
                  <a:pt x="92" y="7"/>
                  <a:pt x="88" y="7"/>
                </a:cubicBezTo>
                <a:lnTo>
                  <a:pt x="7" y="7"/>
                </a:lnTo>
                <a:close/>
                <a:moveTo>
                  <a:pt x="320" y="254"/>
                </a:moveTo>
                <a:cubicBezTo>
                  <a:pt x="320" y="258"/>
                  <a:pt x="322" y="260"/>
                  <a:pt x="326" y="260"/>
                </a:cubicBezTo>
                <a:cubicBezTo>
                  <a:pt x="369" y="260"/>
                  <a:pt x="369" y="260"/>
                  <a:pt x="369" y="260"/>
                </a:cubicBezTo>
                <a:cubicBezTo>
                  <a:pt x="374" y="260"/>
                  <a:pt x="375" y="258"/>
                  <a:pt x="375" y="254"/>
                </a:cubicBezTo>
                <a:cubicBezTo>
                  <a:pt x="375" y="81"/>
                  <a:pt x="375" y="81"/>
                  <a:pt x="375" y="81"/>
                </a:cubicBezTo>
                <a:cubicBezTo>
                  <a:pt x="392" y="59"/>
                  <a:pt x="411" y="48"/>
                  <a:pt x="434" y="48"/>
                </a:cubicBezTo>
                <a:cubicBezTo>
                  <a:pt x="474" y="48"/>
                  <a:pt x="476" y="78"/>
                  <a:pt x="476" y="124"/>
                </a:cubicBezTo>
                <a:cubicBezTo>
                  <a:pt x="476" y="254"/>
                  <a:pt x="476" y="254"/>
                  <a:pt x="476" y="254"/>
                </a:cubicBezTo>
                <a:cubicBezTo>
                  <a:pt x="476" y="258"/>
                  <a:pt x="478" y="260"/>
                  <a:pt x="483" y="260"/>
                </a:cubicBezTo>
                <a:cubicBezTo>
                  <a:pt x="525" y="260"/>
                  <a:pt x="525" y="260"/>
                  <a:pt x="525" y="260"/>
                </a:cubicBezTo>
                <a:cubicBezTo>
                  <a:pt x="530" y="260"/>
                  <a:pt x="532" y="258"/>
                  <a:pt x="532" y="254"/>
                </a:cubicBezTo>
                <a:cubicBezTo>
                  <a:pt x="532" y="81"/>
                  <a:pt x="532" y="81"/>
                  <a:pt x="532" y="81"/>
                </a:cubicBezTo>
                <a:cubicBezTo>
                  <a:pt x="548" y="59"/>
                  <a:pt x="567" y="48"/>
                  <a:pt x="591" y="48"/>
                </a:cubicBezTo>
                <a:cubicBezTo>
                  <a:pt x="631" y="48"/>
                  <a:pt x="633" y="78"/>
                  <a:pt x="633" y="124"/>
                </a:cubicBezTo>
                <a:cubicBezTo>
                  <a:pt x="633" y="254"/>
                  <a:pt x="633" y="254"/>
                  <a:pt x="633" y="254"/>
                </a:cubicBezTo>
                <a:cubicBezTo>
                  <a:pt x="633" y="258"/>
                  <a:pt x="634" y="260"/>
                  <a:pt x="639" y="260"/>
                </a:cubicBezTo>
                <a:cubicBezTo>
                  <a:pt x="682" y="260"/>
                  <a:pt x="682" y="260"/>
                  <a:pt x="682" y="260"/>
                </a:cubicBezTo>
                <a:cubicBezTo>
                  <a:pt x="687" y="260"/>
                  <a:pt x="688" y="258"/>
                  <a:pt x="688" y="254"/>
                </a:cubicBezTo>
                <a:cubicBezTo>
                  <a:pt x="688" y="108"/>
                  <a:pt x="688" y="108"/>
                  <a:pt x="688" y="108"/>
                </a:cubicBezTo>
                <a:cubicBezTo>
                  <a:pt x="688" y="18"/>
                  <a:pt x="649" y="0"/>
                  <a:pt x="606" y="0"/>
                </a:cubicBezTo>
                <a:cubicBezTo>
                  <a:pt x="569" y="0"/>
                  <a:pt x="543" y="14"/>
                  <a:pt x="520" y="42"/>
                </a:cubicBezTo>
                <a:cubicBezTo>
                  <a:pt x="505" y="9"/>
                  <a:pt x="479" y="0"/>
                  <a:pt x="450" y="0"/>
                </a:cubicBezTo>
                <a:cubicBezTo>
                  <a:pt x="418" y="0"/>
                  <a:pt x="396" y="12"/>
                  <a:pt x="375" y="39"/>
                </a:cubicBezTo>
                <a:cubicBezTo>
                  <a:pt x="374" y="39"/>
                  <a:pt x="374" y="39"/>
                  <a:pt x="374" y="39"/>
                </a:cubicBezTo>
                <a:cubicBezTo>
                  <a:pt x="374" y="14"/>
                  <a:pt x="374" y="14"/>
                  <a:pt x="374" y="14"/>
                </a:cubicBezTo>
                <a:cubicBezTo>
                  <a:pt x="374" y="9"/>
                  <a:pt x="372" y="7"/>
                  <a:pt x="368" y="7"/>
                </a:cubicBezTo>
                <a:cubicBezTo>
                  <a:pt x="326" y="7"/>
                  <a:pt x="326" y="7"/>
                  <a:pt x="326" y="7"/>
                </a:cubicBezTo>
                <a:cubicBezTo>
                  <a:pt x="322" y="7"/>
                  <a:pt x="320" y="9"/>
                  <a:pt x="320" y="14"/>
                </a:cubicBezTo>
                <a:lnTo>
                  <a:pt x="320" y="254"/>
                </a:lnTo>
                <a:close/>
              </a:path>
            </a:pathLst>
          </a:custGeom>
          <a:solidFill>
            <a:srgbClr val="00AFDC"/>
          </a:solidFill>
          <a:ln>
            <a:noFill/>
          </a:ln>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31286184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1" r:id="rId6"/>
    <p:sldLayoutId id="2147483666" r:id="rId7"/>
    <p:sldLayoutId id="2147483667" r:id="rId8"/>
    <p:sldLayoutId id="2147483668" r:id="rId9"/>
    <p:sldLayoutId id="2147483669" r:id="rId10"/>
    <p:sldLayoutId id="2147483670" r:id="rId11"/>
  </p:sldLayoutIdLst>
  <p:hf sldNum="0" hdr="0" dt="0"/>
  <p:txStyles>
    <p:titleStyle>
      <a:lvl1pPr algn="ctr" defTabSz="4176431" rtl="0" eaLnBrk="1" latinLnBrk="0" hangingPunct="1">
        <a:spcBef>
          <a:spcPct val="0"/>
        </a:spcBef>
        <a:buNone/>
        <a:defRPr sz="20100" kern="1200">
          <a:solidFill>
            <a:schemeClr val="tx1"/>
          </a:solidFill>
          <a:latin typeface="+mj-lt"/>
          <a:ea typeface="+mj-ea"/>
          <a:cs typeface="+mj-cs"/>
        </a:defRPr>
      </a:lvl1pPr>
    </p:titleStyle>
    <p:bodyStyle>
      <a:lvl1pPr marL="1566161" indent="-1566161" algn="l" defTabSz="4176431" rtl="0" eaLnBrk="1" latinLnBrk="0" hangingPunct="1">
        <a:spcBef>
          <a:spcPct val="20000"/>
        </a:spcBef>
        <a:buFont typeface="Arial" pitchFamily="34" charset="0"/>
        <a:buChar char="•"/>
        <a:defRPr sz="14600" kern="1200">
          <a:solidFill>
            <a:schemeClr val="tx1"/>
          </a:solidFill>
          <a:latin typeface="+mn-lt"/>
          <a:ea typeface="+mn-ea"/>
          <a:cs typeface="+mn-cs"/>
        </a:defRPr>
      </a:lvl1pPr>
      <a:lvl2pPr marL="3393350" indent="-1305135" algn="l" defTabSz="4176431" rtl="0" eaLnBrk="1" latinLnBrk="0" hangingPunct="1">
        <a:spcBef>
          <a:spcPct val="20000"/>
        </a:spcBef>
        <a:buFont typeface="Arial" pitchFamily="34" charset="0"/>
        <a:buChar char="–"/>
        <a:defRPr sz="12800" kern="1200">
          <a:solidFill>
            <a:schemeClr val="tx1"/>
          </a:solidFill>
          <a:latin typeface="+mn-lt"/>
          <a:ea typeface="+mn-ea"/>
          <a:cs typeface="+mn-cs"/>
        </a:defRPr>
      </a:lvl2pPr>
      <a:lvl3pPr marL="5220538" indent="-1044108" algn="l" defTabSz="4176431" rtl="0" eaLnBrk="1" latinLnBrk="0" hangingPunct="1">
        <a:spcBef>
          <a:spcPct val="20000"/>
        </a:spcBef>
        <a:buFont typeface="Arial" pitchFamily="34" charset="0"/>
        <a:buChar char="•"/>
        <a:defRPr sz="11000" kern="1200">
          <a:solidFill>
            <a:schemeClr val="tx1"/>
          </a:solidFill>
          <a:latin typeface="+mn-lt"/>
          <a:ea typeface="+mn-ea"/>
          <a:cs typeface="+mn-cs"/>
        </a:defRPr>
      </a:lvl3pPr>
      <a:lvl4pPr marL="7308753"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4pPr>
      <a:lvl5pPr marL="9396969"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5pPr>
      <a:lvl6pPr marL="11485184"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73399"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661615"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749830"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9pPr>
    </p:bodyStyle>
    <p:otherStyle>
      <a:defPPr>
        <a:defRPr lang="nl-NL"/>
      </a:defPPr>
      <a:lvl1pPr marL="0" algn="l" defTabSz="4176431" rtl="0" eaLnBrk="1" latinLnBrk="0" hangingPunct="1">
        <a:defRPr sz="8200" kern="1200">
          <a:solidFill>
            <a:schemeClr val="tx1"/>
          </a:solidFill>
          <a:latin typeface="+mn-lt"/>
          <a:ea typeface="+mn-ea"/>
          <a:cs typeface="+mn-cs"/>
        </a:defRPr>
      </a:lvl1pPr>
      <a:lvl2pPr marL="2088215" algn="l" defTabSz="4176431" rtl="0" eaLnBrk="1" latinLnBrk="0" hangingPunct="1">
        <a:defRPr sz="8200" kern="1200">
          <a:solidFill>
            <a:schemeClr val="tx1"/>
          </a:solidFill>
          <a:latin typeface="+mn-lt"/>
          <a:ea typeface="+mn-ea"/>
          <a:cs typeface="+mn-cs"/>
        </a:defRPr>
      </a:lvl2pPr>
      <a:lvl3pPr marL="4176431" algn="l" defTabSz="4176431" rtl="0" eaLnBrk="1" latinLnBrk="0" hangingPunct="1">
        <a:defRPr sz="8200" kern="1200">
          <a:solidFill>
            <a:schemeClr val="tx1"/>
          </a:solidFill>
          <a:latin typeface="+mn-lt"/>
          <a:ea typeface="+mn-ea"/>
          <a:cs typeface="+mn-cs"/>
        </a:defRPr>
      </a:lvl3pPr>
      <a:lvl4pPr marL="6264646" algn="l" defTabSz="4176431" rtl="0" eaLnBrk="1" latinLnBrk="0" hangingPunct="1">
        <a:defRPr sz="8200" kern="1200">
          <a:solidFill>
            <a:schemeClr val="tx1"/>
          </a:solidFill>
          <a:latin typeface="+mn-lt"/>
          <a:ea typeface="+mn-ea"/>
          <a:cs typeface="+mn-cs"/>
        </a:defRPr>
      </a:lvl4pPr>
      <a:lvl5pPr marL="8352861" algn="l" defTabSz="4176431" rtl="0" eaLnBrk="1" latinLnBrk="0" hangingPunct="1">
        <a:defRPr sz="8200" kern="1200">
          <a:solidFill>
            <a:schemeClr val="tx1"/>
          </a:solidFill>
          <a:latin typeface="+mn-lt"/>
          <a:ea typeface="+mn-ea"/>
          <a:cs typeface="+mn-cs"/>
        </a:defRPr>
      </a:lvl5pPr>
      <a:lvl6pPr marL="10441076" algn="l" defTabSz="4176431" rtl="0" eaLnBrk="1" latinLnBrk="0" hangingPunct="1">
        <a:defRPr sz="8200" kern="1200">
          <a:solidFill>
            <a:schemeClr val="tx1"/>
          </a:solidFill>
          <a:latin typeface="+mn-lt"/>
          <a:ea typeface="+mn-ea"/>
          <a:cs typeface="+mn-cs"/>
        </a:defRPr>
      </a:lvl6pPr>
      <a:lvl7pPr marL="12529292" algn="l" defTabSz="4176431" rtl="0" eaLnBrk="1" latinLnBrk="0" hangingPunct="1">
        <a:defRPr sz="8200" kern="1200">
          <a:solidFill>
            <a:schemeClr val="tx1"/>
          </a:solidFill>
          <a:latin typeface="+mn-lt"/>
          <a:ea typeface="+mn-ea"/>
          <a:cs typeface="+mn-cs"/>
        </a:defRPr>
      </a:lvl7pPr>
      <a:lvl8pPr marL="14617507" algn="l" defTabSz="4176431" rtl="0" eaLnBrk="1" latinLnBrk="0" hangingPunct="1">
        <a:defRPr sz="8200" kern="1200">
          <a:solidFill>
            <a:schemeClr val="tx1"/>
          </a:solidFill>
          <a:latin typeface="+mn-lt"/>
          <a:ea typeface="+mn-ea"/>
          <a:cs typeface="+mn-cs"/>
        </a:defRPr>
      </a:lvl8pPr>
      <a:lvl9pPr marL="16705722" algn="l" defTabSz="4176431"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3.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inhoud 9"/>
          <p:cNvSpPr>
            <a:spLocks noGrp="1"/>
          </p:cNvSpPr>
          <p:nvPr>
            <p:ph idx="1"/>
          </p:nvPr>
        </p:nvSpPr>
        <p:spPr>
          <a:xfrm>
            <a:off x="1869915" y="12981280"/>
            <a:ext cx="27009445" cy="23796000"/>
          </a:xfrm>
        </p:spPr>
        <p:txBody>
          <a:bodyPr/>
          <a:lstStyle/>
          <a:p>
            <a:r>
              <a:rPr lang="nl-NL" dirty="0">
                <a:solidFill>
                  <a:srgbClr val="4DA9A5"/>
                </a:solidFill>
              </a:rPr>
              <a:t>Wie?</a:t>
            </a:r>
          </a:p>
          <a:p>
            <a:pPr marL="396000" lvl="1"/>
            <a:endParaRPr lang="nl-NL" sz="6000" dirty="0">
              <a:solidFill>
                <a:srgbClr val="113750"/>
              </a:solidFill>
            </a:endParaRPr>
          </a:p>
          <a:p>
            <a:pPr marL="0" lvl="2" indent="0">
              <a:buNone/>
            </a:pPr>
            <a:r>
              <a:rPr lang="nl-NL" sz="6000" dirty="0">
                <a:solidFill>
                  <a:srgbClr val="113750"/>
                </a:solidFill>
              </a:rPr>
              <a:t>Voor AIOS huisartsgeneeskunde en A(n)IOS kindergeneeskunde</a:t>
            </a:r>
          </a:p>
          <a:p>
            <a:pPr marL="0" lvl="2" indent="0">
              <a:buNone/>
            </a:pPr>
            <a:endParaRPr lang="nl-NL" sz="6000" dirty="0">
              <a:solidFill>
                <a:srgbClr val="113750"/>
              </a:solidFill>
            </a:endParaRPr>
          </a:p>
          <a:p>
            <a:pPr marL="0" lvl="2" indent="0">
              <a:buNone/>
            </a:pPr>
            <a:r>
              <a:rPr lang="nl-NL" sz="6000" dirty="0">
                <a:solidFill>
                  <a:srgbClr val="113750"/>
                </a:solidFill>
              </a:rPr>
              <a:t>Door de opleiding huisartsgeneeskunde &amp; opleiding kindergeneeskunde </a:t>
            </a:r>
          </a:p>
          <a:p>
            <a:pPr marL="0" lvl="2" indent="0">
              <a:buNone/>
            </a:pPr>
            <a:endParaRPr lang="nl-NL" sz="6000" dirty="0">
              <a:solidFill>
                <a:srgbClr val="113750"/>
              </a:solidFill>
            </a:endParaRPr>
          </a:p>
          <a:p>
            <a:pPr marL="0" lvl="2" indent="0">
              <a:buNone/>
            </a:pPr>
            <a:endParaRPr lang="nl-NL" sz="6000" dirty="0">
              <a:solidFill>
                <a:srgbClr val="113750"/>
              </a:solidFill>
            </a:endParaRPr>
          </a:p>
          <a:p>
            <a:r>
              <a:rPr lang="nl-NL" dirty="0">
                <a:solidFill>
                  <a:srgbClr val="4DA9A5"/>
                </a:solidFill>
              </a:rPr>
              <a:t>Wat? </a:t>
            </a:r>
            <a:endParaRPr lang="nl-NL" sz="6000" dirty="0"/>
          </a:p>
          <a:p>
            <a:pPr marL="0" lvl="2" indent="0">
              <a:lnSpc>
                <a:spcPct val="100000"/>
              </a:lnSpc>
              <a:buNone/>
            </a:pPr>
            <a:r>
              <a:rPr lang="nl-NL" sz="6000" dirty="0">
                <a:solidFill>
                  <a:srgbClr val="113750"/>
                </a:solidFill>
              </a:rPr>
              <a:t>Op de huisartsenpost, de spoedeisende hulp, de polikliniek kindergeneeskunde en in de huisartsenpraktijk beoordelen AIOS huisartsgeneeskunde en kindergeneeskunde samen zieke kinderen. Zij bespreken daarna en tijdens opleidingsbijeenkomsten de aspecten en competenties die nodig zijn om de zorg en samenwerking rondom acuut zieke kinderen te verlenen en optimaliseren.</a:t>
            </a:r>
          </a:p>
          <a:p>
            <a:pPr marL="0" lvl="2" indent="0">
              <a:lnSpc>
                <a:spcPct val="100000"/>
              </a:lnSpc>
              <a:buNone/>
            </a:pPr>
            <a:endParaRPr lang="nl-NL" sz="6000" dirty="0">
              <a:solidFill>
                <a:srgbClr val="113750"/>
              </a:solidFill>
            </a:endParaRPr>
          </a:p>
          <a:p>
            <a:pPr marL="0" lvl="2" indent="0">
              <a:lnSpc>
                <a:spcPct val="100000"/>
              </a:lnSpc>
              <a:buNone/>
            </a:pPr>
            <a:r>
              <a:rPr lang="nl-NL" sz="9600" b="1" dirty="0">
                <a:solidFill>
                  <a:srgbClr val="4DA9A5"/>
                </a:solidFill>
              </a:rPr>
              <a:t>Waar &amp; Wanneer?</a:t>
            </a:r>
          </a:p>
          <a:p>
            <a:pPr marL="0" lvl="2" indent="0">
              <a:lnSpc>
                <a:spcPct val="100000"/>
              </a:lnSpc>
              <a:buNone/>
            </a:pPr>
            <a:r>
              <a:rPr lang="nl-NL" sz="6000" dirty="0">
                <a:solidFill>
                  <a:schemeClr val="accent1">
                    <a:lumMod val="75000"/>
                  </a:schemeClr>
                </a:solidFill>
              </a:rPr>
              <a:t>In 2020 gestart HAP Nijmegen/Canisius Wilhelmina ziekenhuis/huisartspraktijken </a:t>
            </a:r>
          </a:p>
          <a:p>
            <a:pPr marL="0" lvl="2" indent="0">
              <a:lnSpc>
                <a:spcPct val="100000"/>
              </a:lnSpc>
              <a:buNone/>
            </a:pPr>
            <a:r>
              <a:rPr lang="nl-NL" sz="6000" dirty="0">
                <a:solidFill>
                  <a:schemeClr val="accent1">
                    <a:lumMod val="75000"/>
                  </a:schemeClr>
                </a:solidFill>
              </a:rPr>
              <a:t>Maart 2022: start HAP Arnhem/Rijnstate ziekenhuis/huisartspraktijken</a:t>
            </a:r>
          </a:p>
          <a:p>
            <a:pPr marL="0" lvl="2" indent="0">
              <a:lnSpc>
                <a:spcPct val="100000"/>
              </a:lnSpc>
              <a:buNone/>
            </a:pPr>
            <a:endParaRPr lang="nl-NL" sz="6000" dirty="0">
              <a:solidFill>
                <a:schemeClr val="accent1"/>
              </a:solidFill>
            </a:endParaRPr>
          </a:p>
          <a:p>
            <a:pPr marL="0" lvl="2" indent="0">
              <a:lnSpc>
                <a:spcPct val="100000"/>
              </a:lnSpc>
              <a:buNone/>
            </a:pPr>
            <a:endParaRPr lang="nl-NL" dirty="0"/>
          </a:p>
          <a:p>
            <a:pPr marL="0" lvl="2" indent="0">
              <a:buNone/>
            </a:pPr>
            <a:endParaRPr lang="nl-NL" sz="9600" b="1" dirty="0">
              <a:solidFill>
                <a:srgbClr val="4DA9A5"/>
              </a:solidFill>
            </a:endParaRPr>
          </a:p>
          <a:p>
            <a:pPr marL="0" lvl="2" indent="0">
              <a:buNone/>
            </a:pPr>
            <a:r>
              <a:rPr lang="nl-NL" sz="9600" b="1" dirty="0">
                <a:solidFill>
                  <a:srgbClr val="4DA9A5"/>
                </a:solidFill>
              </a:rPr>
              <a:t>Meer informatie?</a:t>
            </a:r>
          </a:p>
          <a:p>
            <a:pPr marL="0" lvl="2" indent="0">
              <a:buNone/>
            </a:pPr>
            <a:endParaRPr lang="nl-NL" sz="9600" b="1" dirty="0">
              <a:solidFill>
                <a:srgbClr val="4DA9A5"/>
              </a:solidFill>
            </a:endParaRPr>
          </a:p>
          <a:p>
            <a:pPr marL="0" lvl="2" indent="0">
              <a:buNone/>
            </a:pPr>
            <a:endParaRPr lang="nl-NL" sz="6000" dirty="0">
              <a:solidFill>
                <a:schemeClr val="accent1">
                  <a:lumMod val="75000"/>
                </a:schemeClr>
              </a:solidFill>
            </a:endParaRPr>
          </a:p>
          <a:p>
            <a:pPr marL="0" lvl="2" indent="0">
              <a:buNone/>
            </a:pPr>
            <a:r>
              <a:rPr lang="nl-NL" sz="6000" dirty="0">
                <a:solidFill>
                  <a:schemeClr val="accent1">
                    <a:lumMod val="75000"/>
                  </a:schemeClr>
                </a:solidFill>
              </a:rPr>
              <a:t>Opleiding huisartsgeneeskunde:</a:t>
            </a:r>
          </a:p>
          <a:p>
            <a:pPr marL="0" lvl="2" indent="0">
              <a:buNone/>
            </a:pPr>
            <a:endParaRPr lang="nl-NL" sz="5400" dirty="0">
              <a:solidFill>
                <a:schemeClr val="accent1">
                  <a:lumMod val="75000"/>
                </a:schemeClr>
              </a:solidFill>
            </a:endParaRPr>
          </a:p>
          <a:p>
            <a:pPr lvl="2"/>
            <a:r>
              <a:rPr lang="nl-NL" sz="5400" dirty="0">
                <a:solidFill>
                  <a:schemeClr val="accent1">
                    <a:lumMod val="75000"/>
                  </a:schemeClr>
                </a:solidFill>
              </a:rPr>
              <a:t>Rosalin.vanschie@radboudumc.nl</a:t>
            </a:r>
          </a:p>
          <a:p>
            <a:pPr marL="0" lvl="2" indent="0">
              <a:buNone/>
            </a:pPr>
            <a:endParaRPr lang="nl-NL" sz="5400" dirty="0">
              <a:solidFill>
                <a:schemeClr val="accent1">
                  <a:lumMod val="75000"/>
                </a:schemeClr>
              </a:solidFill>
            </a:endParaRPr>
          </a:p>
          <a:p>
            <a:pPr lvl="2"/>
            <a:r>
              <a:rPr lang="nl-NL" sz="5400" dirty="0">
                <a:solidFill>
                  <a:schemeClr val="accent1">
                    <a:lumMod val="75000"/>
                  </a:schemeClr>
                </a:solidFill>
              </a:rPr>
              <a:t>Sharon.vrooijink@radboudumc.nl</a:t>
            </a:r>
          </a:p>
          <a:p>
            <a:pPr marL="0" lvl="2" indent="0">
              <a:buNone/>
            </a:pPr>
            <a:endParaRPr lang="nl-NL" sz="5400" dirty="0">
              <a:solidFill>
                <a:schemeClr val="accent1">
                  <a:lumMod val="75000"/>
                </a:schemeClr>
              </a:solidFill>
            </a:endParaRPr>
          </a:p>
          <a:p>
            <a:pPr marL="0" lvl="2" indent="0">
              <a:buNone/>
            </a:pPr>
            <a:r>
              <a:rPr lang="nl-NL" sz="6000" dirty="0">
                <a:solidFill>
                  <a:schemeClr val="accent1">
                    <a:lumMod val="75000"/>
                  </a:schemeClr>
                </a:solidFill>
              </a:rPr>
              <a:t>Opleiding kindergeneeskunde:</a:t>
            </a:r>
          </a:p>
          <a:p>
            <a:pPr marL="0" lvl="2" indent="0">
              <a:buNone/>
            </a:pPr>
            <a:endParaRPr lang="nl-NL" sz="5400" dirty="0">
              <a:solidFill>
                <a:schemeClr val="accent1">
                  <a:lumMod val="75000"/>
                </a:schemeClr>
              </a:solidFill>
            </a:endParaRPr>
          </a:p>
          <a:p>
            <a:pPr lvl="2"/>
            <a:r>
              <a:rPr lang="nl-NL" sz="5400" dirty="0">
                <a:solidFill>
                  <a:schemeClr val="accent1">
                    <a:lumMod val="75000"/>
                  </a:schemeClr>
                </a:solidFill>
              </a:rPr>
              <a:t>p.voorhoeve@cwz.nl</a:t>
            </a:r>
          </a:p>
          <a:p>
            <a:pPr marL="0" lvl="2" indent="0">
              <a:buNone/>
            </a:pPr>
            <a:endParaRPr lang="nl-NL" sz="5400" dirty="0">
              <a:solidFill>
                <a:schemeClr val="accent1">
                  <a:lumMod val="75000"/>
                </a:schemeClr>
              </a:solidFill>
            </a:endParaRPr>
          </a:p>
          <a:p>
            <a:pPr lvl="2"/>
            <a:r>
              <a:rPr lang="nl-NL" sz="5400" dirty="0">
                <a:solidFill>
                  <a:schemeClr val="accent1">
                    <a:lumMod val="75000"/>
                  </a:schemeClr>
                </a:solidFill>
              </a:rPr>
              <a:t>mwessels@rijnstate.nl</a:t>
            </a:r>
          </a:p>
          <a:p>
            <a:pPr marL="0" lvl="2" indent="0">
              <a:buNone/>
            </a:pPr>
            <a:endParaRPr lang="nl-NL" sz="5400" dirty="0">
              <a:solidFill>
                <a:schemeClr val="accent1">
                  <a:lumMod val="75000"/>
                </a:schemeClr>
              </a:solidFill>
            </a:endParaRPr>
          </a:p>
          <a:p>
            <a:pPr lvl="2"/>
            <a:r>
              <a:rPr lang="nl-NL" sz="5400" dirty="0">
                <a:solidFill>
                  <a:schemeClr val="accent1">
                    <a:lumMod val="75000"/>
                  </a:schemeClr>
                </a:solidFill>
              </a:rPr>
              <a:t>Ester.coolen@radboudumc.nl</a:t>
            </a:r>
          </a:p>
          <a:p>
            <a:pPr marL="0" lvl="2" indent="0">
              <a:buNone/>
            </a:pPr>
            <a:endParaRPr lang="nl-NL" sz="9600" b="1" dirty="0">
              <a:solidFill>
                <a:schemeClr val="accent1">
                  <a:lumMod val="75000"/>
                </a:schemeClr>
              </a:solidFill>
            </a:endParaRPr>
          </a:p>
          <a:p>
            <a:pPr marL="0" lvl="2" indent="0">
              <a:buNone/>
            </a:pPr>
            <a:endParaRPr lang="nl-NL" sz="9600" b="1" dirty="0">
              <a:solidFill>
                <a:srgbClr val="4DA9A5"/>
              </a:solidFill>
            </a:endParaRPr>
          </a:p>
          <a:p>
            <a:pPr marL="0" lvl="2" indent="0">
              <a:buNone/>
            </a:pPr>
            <a:endParaRPr lang="nl-NL" dirty="0"/>
          </a:p>
        </p:txBody>
      </p:sp>
      <p:sp>
        <p:nvSpPr>
          <p:cNvPr id="9" name="Titel 8"/>
          <p:cNvSpPr>
            <a:spLocks noGrp="1"/>
          </p:cNvSpPr>
          <p:nvPr>
            <p:ph type="title"/>
          </p:nvPr>
        </p:nvSpPr>
        <p:spPr>
          <a:xfrm>
            <a:off x="1854000" y="1853999"/>
            <a:ext cx="26568000" cy="9668619"/>
          </a:xfrm>
          <a:solidFill>
            <a:srgbClr val="113750"/>
          </a:solidFill>
        </p:spPr>
        <p:txBody>
          <a:bodyPr>
            <a:normAutofit/>
          </a:bodyPr>
          <a:lstStyle/>
          <a:p>
            <a:pPr algn="ctr">
              <a:lnSpc>
                <a:spcPct val="100000"/>
              </a:lnSpc>
            </a:pPr>
            <a:r>
              <a:rPr lang="nl-NL" sz="13500" dirty="0"/>
              <a:t>Voor een ziek kind gaan we elkaars grenzen over! </a:t>
            </a:r>
          </a:p>
        </p:txBody>
      </p:sp>
      <p:sp>
        <p:nvSpPr>
          <p:cNvPr id="12" name="Tijdelijke aanduiding voor tekst 11"/>
          <p:cNvSpPr>
            <a:spLocks noGrp="1"/>
          </p:cNvSpPr>
          <p:nvPr>
            <p:ph type="body" sz="quarter" idx="13"/>
          </p:nvPr>
        </p:nvSpPr>
        <p:spPr>
          <a:xfrm>
            <a:off x="2164215" y="7501426"/>
            <a:ext cx="26568000" cy="4158000"/>
          </a:xfrm>
        </p:spPr>
        <p:txBody>
          <a:bodyPr/>
          <a:lstStyle/>
          <a:p>
            <a:pPr algn="ctr">
              <a:lnSpc>
                <a:spcPct val="100000"/>
              </a:lnSpc>
            </a:pPr>
            <a:r>
              <a:rPr lang="nl-NL" sz="8000" dirty="0">
                <a:solidFill>
                  <a:srgbClr val="4DA9A5"/>
                </a:solidFill>
              </a:rPr>
              <a:t>Buitengewoon Baanbrekend: een transmuraal opleidingsproject over de zorg &amp; samenwerking rondom</a:t>
            </a:r>
          </a:p>
          <a:p>
            <a:pPr algn="ctr">
              <a:lnSpc>
                <a:spcPct val="100000"/>
              </a:lnSpc>
            </a:pPr>
            <a:r>
              <a:rPr lang="nl-NL" sz="8000" dirty="0">
                <a:solidFill>
                  <a:srgbClr val="4DA9A5"/>
                </a:solidFill>
              </a:rPr>
              <a:t> het acuut zieke kind</a:t>
            </a:r>
            <a:endParaRPr lang="nl-NL" sz="8000" dirty="0">
              <a:solidFill>
                <a:srgbClr val="4DA9A5"/>
              </a:solidFill>
              <a:latin typeface="Calibri"/>
            </a:endParaRPr>
          </a:p>
          <a:p>
            <a:pPr lvl="1"/>
            <a:endParaRPr lang="nl-NL" dirty="0">
              <a:latin typeface="Calibri"/>
            </a:endParaRPr>
          </a:p>
          <a:p>
            <a:pPr lvl="1"/>
            <a:endParaRPr lang="nl-NL" dirty="0"/>
          </a:p>
        </p:txBody>
      </p:sp>
      <p:sp>
        <p:nvSpPr>
          <p:cNvPr id="13" name="Rechthoek 12"/>
          <p:cNvSpPr/>
          <p:nvPr/>
        </p:nvSpPr>
        <p:spPr>
          <a:xfrm flipV="1">
            <a:off x="1869915" y="12562833"/>
            <a:ext cx="26862300" cy="134469"/>
          </a:xfrm>
          <a:prstGeom prst="rect">
            <a:avLst/>
          </a:prstGeom>
          <a:solidFill>
            <a:srgbClr val="D59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2" name="Rechte verbindingslijn 21">
            <a:extLst>
              <a:ext uri="{FF2B5EF4-FFF2-40B4-BE49-F238E27FC236}">
                <a16:creationId xmlns:a16="http://schemas.microsoft.com/office/drawing/2014/main" id="{5FD696D4-979F-8B4A-ABD4-3DE50E6D048D}"/>
              </a:ext>
            </a:extLst>
          </p:cNvPr>
          <p:cNvCxnSpPr>
            <a:cxnSpLocks/>
          </p:cNvCxnSpPr>
          <p:nvPr/>
        </p:nvCxnSpPr>
        <p:spPr>
          <a:xfrm>
            <a:off x="0" y="593950"/>
            <a:ext cx="29753636" cy="0"/>
          </a:xfrm>
          <a:prstGeom prst="line">
            <a:avLst/>
          </a:prstGeom>
          <a:ln w="1270000">
            <a:solidFill>
              <a:srgbClr val="D59B3B"/>
            </a:solidFill>
          </a:ln>
        </p:spPr>
        <p:style>
          <a:lnRef idx="1">
            <a:schemeClr val="accent1"/>
          </a:lnRef>
          <a:fillRef idx="0">
            <a:schemeClr val="accent1"/>
          </a:fillRef>
          <a:effectRef idx="0">
            <a:schemeClr val="accent1"/>
          </a:effectRef>
          <a:fontRef idx="minor">
            <a:schemeClr val="tx1"/>
          </a:fontRef>
        </p:style>
      </p:cxnSp>
      <p:cxnSp>
        <p:nvCxnSpPr>
          <p:cNvPr id="18" name="Rechte verbindingslijn 17">
            <a:extLst>
              <a:ext uri="{FF2B5EF4-FFF2-40B4-BE49-F238E27FC236}">
                <a16:creationId xmlns:a16="http://schemas.microsoft.com/office/drawing/2014/main" id="{36F10347-2568-5C46-BEB3-4F90654211BC}"/>
              </a:ext>
            </a:extLst>
          </p:cNvPr>
          <p:cNvCxnSpPr/>
          <p:nvPr/>
        </p:nvCxnSpPr>
        <p:spPr>
          <a:xfrm>
            <a:off x="0" y="42214574"/>
            <a:ext cx="30279975" cy="0"/>
          </a:xfrm>
          <a:prstGeom prst="line">
            <a:avLst/>
          </a:prstGeom>
          <a:ln w="1143000">
            <a:solidFill>
              <a:srgbClr val="D59B3B"/>
            </a:solidFill>
          </a:ln>
        </p:spPr>
        <p:style>
          <a:lnRef idx="1">
            <a:schemeClr val="accent1"/>
          </a:lnRef>
          <a:fillRef idx="0">
            <a:schemeClr val="accent1"/>
          </a:fillRef>
          <a:effectRef idx="0">
            <a:schemeClr val="accent1"/>
          </a:effectRef>
          <a:fontRef idx="minor">
            <a:schemeClr val="tx1"/>
          </a:fontRef>
        </p:style>
      </p:cxnSp>
      <p:cxnSp>
        <p:nvCxnSpPr>
          <p:cNvPr id="19" name="Rechte verbindingslijn 18">
            <a:extLst>
              <a:ext uri="{FF2B5EF4-FFF2-40B4-BE49-F238E27FC236}">
                <a16:creationId xmlns:a16="http://schemas.microsoft.com/office/drawing/2014/main" id="{DA436A5B-FFA7-AD41-97C6-CACA16BDB8F0}"/>
              </a:ext>
            </a:extLst>
          </p:cNvPr>
          <p:cNvCxnSpPr>
            <a:cxnSpLocks/>
          </p:cNvCxnSpPr>
          <p:nvPr/>
        </p:nvCxnSpPr>
        <p:spPr>
          <a:xfrm flipH="1">
            <a:off x="29753636" y="0"/>
            <a:ext cx="131277" cy="42808525"/>
          </a:xfrm>
          <a:prstGeom prst="line">
            <a:avLst/>
          </a:prstGeom>
          <a:ln w="1143000">
            <a:solidFill>
              <a:srgbClr val="D59B3B"/>
            </a:solidFill>
          </a:ln>
        </p:spPr>
        <p:style>
          <a:lnRef idx="1">
            <a:schemeClr val="accent1"/>
          </a:lnRef>
          <a:fillRef idx="0">
            <a:schemeClr val="accent1"/>
          </a:fillRef>
          <a:effectRef idx="0">
            <a:schemeClr val="accent1"/>
          </a:effectRef>
          <a:fontRef idx="minor">
            <a:schemeClr val="tx1"/>
          </a:fontRef>
        </p:style>
      </p:cxnSp>
      <p:cxnSp>
        <p:nvCxnSpPr>
          <p:cNvPr id="34" name="Rechte verbindingslijn 33">
            <a:extLst>
              <a:ext uri="{FF2B5EF4-FFF2-40B4-BE49-F238E27FC236}">
                <a16:creationId xmlns:a16="http://schemas.microsoft.com/office/drawing/2014/main" id="{3B50DC6F-29D3-5F4A-9158-536512EC0A1B}"/>
              </a:ext>
            </a:extLst>
          </p:cNvPr>
          <p:cNvCxnSpPr>
            <a:cxnSpLocks/>
          </p:cNvCxnSpPr>
          <p:nvPr/>
        </p:nvCxnSpPr>
        <p:spPr>
          <a:xfrm>
            <a:off x="522363" y="0"/>
            <a:ext cx="0" cy="42366975"/>
          </a:xfrm>
          <a:prstGeom prst="line">
            <a:avLst/>
          </a:prstGeom>
          <a:ln w="1143000">
            <a:solidFill>
              <a:srgbClr val="D59B3B"/>
            </a:solidFill>
          </a:ln>
        </p:spPr>
        <p:style>
          <a:lnRef idx="1">
            <a:schemeClr val="accent1"/>
          </a:lnRef>
          <a:fillRef idx="0">
            <a:schemeClr val="accent1"/>
          </a:fillRef>
          <a:effectRef idx="0">
            <a:schemeClr val="accent1"/>
          </a:effectRef>
          <a:fontRef idx="minor">
            <a:schemeClr val="tx1"/>
          </a:fontRef>
        </p:style>
      </p:cxnSp>
      <p:sp>
        <p:nvSpPr>
          <p:cNvPr id="23" name="Rechthoek 22">
            <a:extLst>
              <a:ext uri="{FF2B5EF4-FFF2-40B4-BE49-F238E27FC236}">
                <a16:creationId xmlns:a16="http://schemas.microsoft.com/office/drawing/2014/main" id="{BE6FFA8B-0C4C-6E46-84B2-5CB3318065A7}"/>
              </a:ext>
            </a:extLst>
          </p:cNvPr>
          <p:cNvSpPr/>
          <p:nvPr/>
        </p:nvSpPr>
        <p:spPr>
          <a:xfrm flipV="1">
            <a:off x="1869915" y="16824042"/>
            <a:ext cx="26862300" cy="134469"/>
          </a:xfrm>
          <a:prstGeom prst="rect">
            <a:avLst/>
          </a:prstGeom>
          <a:solidFill>
            <a:srgbClr val="D59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a:extLst>
              <a:ext uri="{FF2B5EF4-FFF2-40B4-BE49-F238E27FC236}">
                <a16:creationId xmlns:a16="http://schemas.microsoft.com/office/drawing/2014/main" id="{BD118833-6DA5-7642-8AF8-DFF76AEF7E34}"/>
              </a:ext>
            </a:extLst>
          </p:cNvPr>
          <p:cNvPicPr>
            <a:picLocks noChangeAspect="1"/>
          </p:cNvPicPr>
          <p:nvPr/>
        </p:nvPicPr>
        <p:blipFill>
          <a:blip r:embed="rId3" cstate="print">
            <a:alphaModFix amt="62000"/>
            <a:extLst>
              <a:ext uri="{28A0092B-C50C-407E-A947-70E740481C1C}">
                <a14:useLocalDpi xmlns:a14="http://schemas.microsoft.com/office/drawing/2010/main" val="0"/>
              </a:ext>
            </a:extLst>
          </a:blip>
          <a:stretch>
            <a:fillRect/>
          </a:stretch>
        </p:blipFill>
        <p:spPr>
          <a:xfrm>
            <a:off x="15784084" y="28531645"/>
            <a:ext cx="12625974" cy="9167230"/>
          </a:xfrm>
          <a:prstGeom prst="rect">
            <a:avLst/>
          </a:prstGeom>
          <a:noFill/>
        </p:spPr>
      </p:pic>
      <p:pic>
        <p:nvPicPr>
          <p:cNvPr id="11" name="Afbeelding 10">
            <a:extLst>
              <a:ext uri="{FF2B5EF4-FFF2-40B4-BE49-F238E27FC236}">
                <a16:creationId xmlns:a16="http://schemas.microsoft.com/office/drawing/2014/main" id="{96A2A776-D7B9-3F42-9CEF-0A86D567C0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43643" y="38718564"/>
            <a:ext cx="2446284" cy="2247168"/>
          </a:xfrm>
          <a:prstGeom prst="rect">
            <a:avLst/>
          </a:prstGeom>
        </p:spPr>
      </p:pic>
      <p:pic>
        <p:nvPicPr>
          <p:cNvPr id="1026" name="Picture 2" descr="CWZ logo - Albo">
            <a:extLst>
              <a:ext uri="{FF2B5EF4-FFF2-40B4-BE49-F238E27FC236}">
                <a16:creationId xmlns:a16="http://schemas.microsoft.com/office/drawing/2014/main" id="{EF9275ED-A484-43E3-8990-EC7F58BFB8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0914" y="38389318"/>
            <a:ext cx="4136516" cy="3102387"/>
          </a:xfrm>
          <a:prstGeom prst="rect">
            <a:avLst/>
          </a:prstGeom>
          <a:noFill/>
          <a:extLst>
            <a:ext uri="{909E8E84-426E-40DD-AFC4-6F175D3DCCD1}">
              <a14:hiddenFill xmlns:a14="http://schemas.microsoft.com/office/drawing/2010/main">
                <a:solidFill>
                  <a:srgbClr val="FFFFFF"/>
                </a:solidFill>
              </a14:hiddenFill>
            </a:ext>
          </a:extLst>
        </p:spPr>
      </p:pic>
      <p:sp>
        <p:nvSpPr>
          <p:cNvPr id="16" name="Rechthoek 15">
            <a:extLst>
              <a:ext uri="{FF2B5EF4-FFF2-40B4-BE49-F238E27FC236}">
                <a16:creationId xmlns:a16="http://schemas.microsoft.com/office/drawing/2014/main" id="{2C1111F1-D0E3-49F9-8273-1CA2582C6CAB}"/>
              </a:ext>
            </a:extLst>
          </p:cNvPr>
          <p:cNvSpPr/>
          <p:nvPr/>
        </p:nvSpPr>
        <p:spPr>
          <a:xfrm flipV="1">
            <a:off x="1850729" y="23477588"/>
            <a:ext cx="26862300" cy="134469"/>
          </a:xfrm>
          <a:prstGeom prst="rect">
            <a:avLst/>
          </a:prstGeom>
          <a:solidFill>
            <a:srgbClr val="D59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Rechthoek 19">
            <a:extLst>
              <a:ext uri="{FF2B5EF4-FFF2-40B4-BE49-F238E27FC236}">
                <a16:creationId xmlns:a16="http://schemas.microsoft.com/office/drawing/2014/main" id="{03B8B3E6-9E92-4A85-B690-1B1A6687C1B1}"/>
              </a:ext>
            </a:extLst>
          </p:cNvPr>
          <p:cNvSpPr/>
          <p:nvPr/>
        </p:nvSpPr>
        <p:spPr>
          <a:xfrm flipV="1">
            <a:off x="1850729" y="28101008"/>
            <a:ext cx="26881485" cy="62455"/>
          </a:xfrm>
          <a:prstGeom prst="rect">
            <a:avLst/>
          </a:prstGeom>
          <a:solidFill>
            <a:srgbClr val="D59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151567797"/>
      </p:ext>
    </p:extLst>
  </p:cSld>
  <p:clrMapOvr>
    <a:masterClrMapping/>
  </p:clrMapOvr>
</p:sld>
</file>

<file path=ppt/theme/theme1.xml><?xml version="1.0" encoding="utf-8"?>
<a:theme xmlns:a="http://schemas.openxmlformats.org/drawingml/2006/main" name="Wetenschappelijke poster Portrait - Radboudumc IfHS">
  <a:themeElements>
    <a:clrScheme name="Radboudumc_Wetenschappelijke_Posters">
      <a:dk1>
        <a:srgbClr val="000000"/>
      </a:dk1>
      <a:lt1>
        <a:sysClr val="window" lastClr="FFFFFF"/>
      </a:lt1>
      <a:dk2>
        <a:srgbClr val="00AFDC"/>
      </a:dk2>
      <a:lt2>
        <a:srgbClr val="FFFFFF"/>
      </a:lt2>
      <a:accent1>
        <a:srgbClr val="006991"/>
      </a:accent1>
      <a:accent2>
        <a:srgbClr val="7FB4C8"/>
      </a:accent2>
      <a:accent3>
        <a:srgbClr val="00AFDC"/>
      </a:accent3>
      <a:accent4>
        <a:srgbClr val="7FD7ED"/>
      </a:accent4>
      <a:accent5>
        <a:srgbClr val="969696"/>
      </a:accent5>
      <a:accent6>
        <a:srgbClr val="DCDCDC"/>
      </a:accent6>
      <a:hlink>
        <a:srgbClr val="000000"/>
      </a:hlink>
      <a:folHlink>
        <a:srgbClr val="00AFDC"/>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Wetenschappelijke_posters_Portrait.potx" id="{CB834313-8A99-4BA7-8904-78341A032F05}" vid="{2B65B569-E78E-40E5-8389-6FC33F707742}"/>
    </a:ext>
  </a:extLst>
</a:theme>
</file>

<file path=ppt/theme/theme2.xml><?xml version="1.0" encoding="utf-8"?>
<a:theme xmlns:a="http://schemas.openxmlformats.org/drawingml/2006/main" name="Wetenschappelijke poster Portrait - Radboudumc">
  <a:themeElements>
    <a:clrScheme name="Radboudumc_Wetenschappelijke_Posters">
      <a:dk1>
        <a:srgbClr val="000000"/>
      </a:dk1>
      <a:lt1>
        <a:sysClr val="window" lastClr="FFFFFF"/>
      </a:lt1>
      <a:dk2>
        <a:srgbClr val="00AFDC"/>
      </a:dk2>
      <a:lt2>
        <a:srgbClr val="FFFFFF"/>
      </a:lt2>
      <a:accent1>
        <a:srgbClr val="006991"/>
      </a:accent1>
      <a:accent2>
        <a:srgbClr val="7FB4C8"/>
      </a:accent2>
      <a:accent3>
        <a:srgbClr val="00AFDC"/>
      </a:accent3>
      <a:accent4>
        <a:srgbClr val="7FD7ED"/>
      </a:accent4>
      <a:accent5>
        <a:srgbClr val="969696"/>
      </a:accent5>
      <a:accent6>
        <a:srgbClr val="DCDCDC"/>
      </a:accent6>
      <a:hlink>
        <a:srgbClr val="000000"/>
      </a:hlink>
      <a:folHlink>
        <a:srgbClr val="00AFDC"/>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Wetenschappelijke_posters_Portrait.potx" id="{CB834313-8A99-4BA7-8904-78341A032F05}" vid="{F150F1A6-8A98-415E-A504-7D2196202B5D}"/>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5c2c83e607eb8Wetenschappelijke_posters_Portrait</Template>
  <TotalTime>536</TotalTime>
  <Words>168</Words>
  <Application>Microsoft Office PowerPoint</Application>
  <PresentationFormat>Aangepast</PresentationFormat>
  <Paragraphs>37</Paragraphs>
  <Slides>1</Slides>
  <Notes>1</Notes>
  <HiddenSlides>0</HiddenSlides>
  <MMClips>0</MMClips>
  <ScaleCrop>false</ScaleCrop>
  <HeadingPairs>
    <vt:vector size="6" baseType="variant">
      <vt:variant>
        <vt:lpstr>Gebruikte lettertypen</vt:lpstr>
      </vt:variant>
      <vt:variant>
        <vt:i4>2</vt:i4>
      </vt:variant>
      <vt:variant>
        <vt:lpstr>Thema</vt:lpstr>
      </vt:variant>
      <vt:variant>
        <vt:i4>2</vt:i4>
      </vt:variant>
      <vt:variant>
        <vt:lpstr>Diatitels</vt:lpstr>
      </vt:variant>
      <vt:variant>
        <vt:i4>1</vt:i4>
      </vt:variant>
    </vt:vector>
  </HeadingPairs>
  <TitlesOfParts>
    <vt:vector size="5" baseType="lpstr">
      <vt:lpstr>Arial</vt:lpstr>
      <vt:lpstr>Calibri</vt:lpstr>
      <vt:lpstr>Wetenschappelijke poster Portrait - Radboudumc IfHS</vt:lpstr>
      <vt:lpstr>Wetenschappelijke poster Portrait - Radboudumc</vt:lpstr>
      <vt:lpstr>Voor een ziek kind gaan we elkaars grenzen over! </vt:lpstr>
    </vt:vector>
  </TitlesOfParts>
  <Company>Radboudumc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 dolor sit amet, consectetur adipiscing elit. Mauris porta pretium lacinia. Nullam ornare elit mi, aliquet condimentum.</dc:title>
  <dc:subject>PowerPoint template voor wetenschappelijke posters</dc:subject>
  <dc:creator>Kinkelaar, Freek</dc:creator>
  <dc:description>Portrait versie, 1.1</dc:description>
  <cp:lastModifiedBy>Rosalin van Schie</cp:lastModifiedBy>
  <cp:revision>17</cp:revision>
  <dcterms:created xsi:type="dcterms:W3CDTF">2022-01-25T12:25:36Z</dcterms:created>
  <dcterms:modified xsi:type="dcterms:W3CDTF">2022-01-28T15:17:48Z</dcterms:modified>
  <cp:category>Huisstijl</cp:category>
</cp:coreProperties>
</file>